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96" r:id="rId5"/>
    <p:sldMasterId id="2147483681" r:id="rId6"/>
    <p:sldMasterId id="2147483685" r:id="rId7"/>
  </p:sldMasterIdLst>
  <p:notesMasterIdLst>
    <p:notesMasterId r:id="rId17"/>
  </p:notesMasterIdLst>
  <p:sldIdLst>
    <p:sldId id="715" r:id="rId8"/>
    <p:sldId id="716" r:id="rId9"/>
    <p:sldId id="731" r:id="rId10"/>
    <p:sldId id="733" r:id="rId11"/>
    <p:sldId id="734" r:id="rId12"/>
    <p:sldId id="735" r:id="rId13"/>
    <p:sldId id="736" r:id="rId14"/>
    <p:sldId id="737" r:id="rId15"/>
    <p:sldId id="732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o Locarnini" initials="ML" lastIdx="2" clrIdx="0">
    <p:extLst>
      <p:ext uri="{19B8F6BF-5375-455C-9EA6-DF929625EA0E}">
        <p15:presenceInfo xmlns:p15="http://schemas.microsoft.com/office/powerpoint/2012/main" userId="Mauro Locarni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80"/>
    <a:srgbClr val="203864"/>
    <a:srgbClr val="2B7483"/>
    <a:srgbClr val="FFFF00"/>
    <a:srgbClr val="972960"/>
    <a:srgbClr val="6C1D45"/>
    <a:srgbClr val="E7E6E6"/>
    <a:srgbClr val="FFFFFF"/>
    <a:srgbClr val="43A7BE"/>
    <a:srgbClr val="6F7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2E6EC3-B010-1516-9800-C4856A2BD87E}" v="6" dt="2023-11-24T10:25:05.967"/>
    <p1510:client id="{A60B4FAC-8730-4839-A704-BDE17E6B3BA9}" v="134" dt="2023-12-04T09:48:39.812"/>
    <p1510:client id="{AD95C643-75EC-4A0C-8EA3-3B65310B5216}" v="95" dt="2023-11-16T10:15:37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en Lerminiaux" userId="S::dlerminiaux@axway.com::a10d2050-0289-4479-9d22-2a133b933788" providerId="AD" clId="Web-{962E6EC3-B010-1516-9800-C4856A2BD87E}"/>
    <pc:docChg chg="modSld">
      <pc:chgData name="Damien Lerminiaux" userId="S::dlerminiaux@axway.com::a10d2050-0289-4479-9d22-2a133b933788" providerId="AD" clId="Web-{962E6EC3-B010-1516-9800-C4856A2BD87E}" dt="2023-11-24T10:25:02.436" v="1" actId="20577"/>
      <pc:docMkLst>
        <pc:docMk/>
      </pc:docMkLst>
      <pc:sldChg chg="modSp">
        <pc:chgData name="Damien Lerminiaux" userId="S::dlerminiaux@axway.com::a10d2050-0289-4479-9d22-2a133b933788" providerId="AD" clId="Web-{962E6EC3-B010-1516-9800-C4856A2BD87E}" dt="2023-11-24T10:24:49.639" v="0" actId="20577"/>
        <pc:sldMkLst>
          <pc:docMk/>
          <pc:sldMk cId="3356189839" sldId="715"/>
        </pc:sldMkLst>
        <pc:spChg chg="mod">
          <ac:chgData name="Damien Lerminiaux" userId="S::dlerminiaux@axway.com::a10d2050-0289-4479-9d22-2a133b933788" providerId="AD" clId="Web-{962E6EC3-B010-1516-9800-C4856A2BD87E}" dt="2023-11-24T10:24:49.639" v="0" actId="20577"/>
          <ac:spMkLst>
            <pc:docMk/>
            <pc:sldMk cId="3356189839" sldId="715"/>
            <ac:spMk id="7" creationId="{5BF62E13-6B69-2C14-A07A-0F5EB4A40CFA}"/>
          </ac:spMkLst>
        </pc:spChg>
      </pc:sldChg>
      <pc:sldChg chg="modSp">
        <pc:chgData name="Damien Lerminiaux" userId="S::dlerminiaux@axway.com::a10d2050-0289-4479-9d22-2a133b933788" providerId="AD" clId="Web-{962E6EC3-B010-1516-9800-C4856A2BD87E}" dt="2023-11-24T10:25:02.436" v="1" actId="20577"/>
        <pc:sldMkLst>
          <pc:docMk/>
          <pc:sldMk cId="2566597633" sldId="733"/>
        </pc:sldMkLst>
        <pc:spChg chg="mod">
          <ac:chgData name="Damien Lerminiaux" userId="S::dlerminiaux@axway.com::a10d2050-0289-4479-9d22-2a133b933788" providerId="AD" clId="Web-{962E6EC3-B010-1516-9800-C4856A2BD87E}" dt="2023-11-24T10:25:02.436" v="1" actId="20577"/>
          <ac:spMkLst>
            <pc:docMk/>
            <pc:sldMk cId="2566597633" sldId="733"/>
            <ac:spMk id="3" creationId="{46435907-F240-2A8D-02A4-077E701DFF7C}"/>
          </ac:spMkLst>
        </pc:spChg>
      </pc:sldChg>
    </pc:docChg>
  </pc:docChgLst>
  <pc:docChgLst>
    <pc:chgData name="Damien Lerminiaux" userId="S::dlerminiaux@axway.com::a10d2050-0289-4479-9d22-2a133b933788" providerId="AD" clId="Web-{A60B4FAC-8730-4839-A704-BDE17E6B3BA9}"/>
    <pc:docChg chg="modSld">
      <pc:chgData name="Damien Lerminiaux" userId="S::dlerminiaux@axway.com::a10d2050-0289-4479-9d22-2a133b933788" providerId="AD" clId="Web-{A60B4FAC-8730-4839-A704-BDE17E6B3BA9}" dt="2023-12-04T09:48:37.609" v="106" actId="20577"/>
      <pc:docMkLst>
        <pc:docMk/>
      </pc:docMkLst>
      <pc:sldChg chg="modSp">
        <pc:chgData name="Damien Lerminiaux" userId="S::dlerminiaux@axway.com::a10d2050-0289-4479-9d22-2a133b933788" providerId="AD" clId="Web-{A60B4FAC-8730-4839-A704-BDE17E6B3BA9}" dt="2023-12-04T09:45:10.903" v="19"/>
        <pc:sldMkLst>
          <pc:docMk/>
          <pc:sldMk cId="2768985080" sldId="716"/>
        </pc:sldMkLst>
        <pc:graphicFrameChg chg="mod modGraphic">
          <ac:chgData name="Damien Lerminiaux" userId="S::dlerminiaux@axway.com::a10d2050-0289-4479-9d22-2a133b933788" providerId="AD" clId="Web-{A60B4FAC-8730-4839-A704-BDE17E6B3BA9}" dt="2023-12-04T09:45:10.903" v="19"/>
          <ac:graphicFrameMkLst>
            <pc:docMk/>
            <pc:sldMk cId="2768985080" sldId="716"/>
            <ac:graphicFrameMk id="41" creationId="{AD0C5357-4524-44CF-9EBF-3EFFD4DD3857}"/>
          </ac:graphicFrameMkLst>
        </pc:graphicFrameChg>
      </pc:sldChg>
      <pc:sldChg chg="modSp">
        <pc:chgData name="Damien Lerminiaux" userId="S::dlerminiaux@axway.com::a10d2050-0289-4479-9d22-2a133b933788" providerId="AD" clId="Web-{A60B4FAC-8730-4839-A704-BDE17E6B3BA9}" dt="2023-12-04T09:45:30.466" v="28" actId="20577"/>
        <pc:sldMkLst>
          <pc:docMk/>
          <pc:sldMk cId="2472125161" sldId="731"/>
        </pc:sldMkLst>
        <pc:spChg chg="mod">
          <ac:chgData name="Damien Lerminiaux" userId="S::dlerminiaux@axway.com::a10d2050-0289-4479-9d22-2a133b933788" providerId="AD" clId="Web-{A60B4FAC-8730-4839-A704-BDE17E6B3BA9}" dt="2023-12-04T09:45:30.466" v="28" actId="20577"/>
          <ac:spMkLst>
            <pc:docMk/>
            <pc:sldMk cId="2472125161" sldId="731"/>
            <ac:spMk id="3" creationId="{46435907-F240-2A8D-02A4-077E701DFF7C}"/>
          </ac:spMkLst>
        </pc:spChg>
      </pc:sldChg>
      <pc:sldChg chg="modSp">
        <pc:chgData name="Damien Lerminiaux" userId="S::dlerminiaux@axway.com::a10d2050-0289-4479-9d22-2a133b933788" providerId="AD" clId="Web-{A60B4FAC-8730-4839-A704-BDE17E6B3BA9}" dt="2023-12-04T09:48:37.609" v="106" actId="20577"/>
        <pc:sldMkLst>
          <pc:docMk/>
          <pc:sldMk cId="4129824686" sldId="732"/>
        </pc:sldMkLst>
        <pc:spChg chg="mod">
          <ac:chgData name="Damien Lerminiaux" userId="S::dlerminiaux@axway.com::a10d2050-0289-4479-9d22-2a133b933788" providerId="AD" clId="Web-{A60B4FAC-8730-4839-A704-BDE17E6B3BA9}" dt="2023-12-04T09:48:37.609" v="106" actId="20577"/>
          <ac:spMkLst>
            <pc:docMk/>
            <pc:sldMk cId="4129824686" sldId="732"/>
            <ac:spMk id="5" creationId="{A4CD3A18-0C33-A3FE-FA04-56DACDF293B1}"/>
          </ac:spMkLst>
        </pc:spChg>
      </pc:sldChg>
      <pc:sldChg chg="addSp modSp">
        <pc:chgData name="Damien Lerminiaux" userId="S::dlerminiaux@axway.com::a10d2050-0289-4479-9d22-2a133b933788" providerId="AD" clId="Web-{A60B4FAC-8730-4839-A704-BDE17E6B3BA9}" dt="2023-12-04T09:47:29.655" v="83" actId="1076"/>
        <pc:sldMkLst>
          <pc:docMk/>
          <pc:sldMk cId="2566597633" sldId="733"/>
        </pc:sldMkLst>
        <pc:spChg chg="mod">
          <ac:chgData name="Damien Lerminiaux" userId="S::dlerminiaux@axway.com::a10d2050-0289-4479-9d22-2a133b933788" providerId="AD" clId="Web-{A60B4FAC-8730-4839-A704-BDE17E6B3BA9}" dt="2023-12-04T09:46:01.575" v="46" actId="14100"/>
          <ac:spMkLst>
            <pc:docMk/>
            <pc:sldMk cId="2566597633" sldId="733"/>
            <ac:spMk id="3" creationId="{46435907-F240-2A8D-02A4-077E701DFF7C}"/>
          </ac:spMkLst>
        </pc:spChg>
        <pc:spChg chg="add mod">
          <ac:chgData name="Damien Lerminiaux" userId="S::dlerminiaux@axway.com::a10d2050-0289-4479-9d22-2a133b933788" providerId="AD" clId="Web-{A60B4FAC-8730-4839-A704-BDE17E6B3BA9}" dt="2023-12-04T09:46:51.670" v="81"/>
          <ac:spMkLst>
            <pc:docMk/>
            <pc:sldMk cId="2566597633" sldId="733"/>
            <ac:spMk id="4" creationId="{4DE5E814-30E4-5255-1892-98AC47A32230}"/>
          </ac:spMkLst>
        </pc:spChg>
        <pc:picChg chg="add mod">
          <ac:chgData name="Damien Lerminiaux" userId="S::dlerminiaux@axway.com::a10d2050-0289-4479-9d22-2a133b933788" providerId="AD" clId="Web-{A60B4FAC-8730-4839-A704-BDE17E6B3BA9}" dt="2023-12-04T09:47:29.655" v="83" actId="1076"/>
          <ac:picMkLst>
            <pc:docMk/>
            <pc:sldMk cId="2566597633" sldId="733"/>
            <ac:picMk id="5" creationId="{6D7673F7-55EF-ABE5-3BFC-D26E000BD6E5}"/>
          </ac:picMkLst>
        </pc:picChg>
      </pc:sldChg>
      <pc:sldChg chg="modSp">
        <pc:chgData name="Damien Lerminiaux" userId="S::dlerminiaux@axway.com::a10d2050-0289-4479-9d22-2a133b933788" providerId="AD" clId="Web-{A60B4FAC-8730-4839-A704-BDE17E6B3BA9}" dt="2023-12-04T09:47:57.108" v="94" actId="20577"/>
        <pc:sldMkLst>
          <pc:docMk/>
          <pc:sldMk cId="1295469438" sldId="734"/>
        </pc:sldMkLst>
        <pc:spChg chg="mod">
          <ac:chgData name="Damien Lerminiaux" userId="S::dlerminiaux@axway.com::a10d2050-0289-4479-9d22-2a133b933788" providerId="AD" clId="Web-{A60B4FAC-8730-4839-A704-BDE17E6B3BA9}" dt="2023-12-04T09:47:57.108" v="94" actId="20577"/>
          <ac:spMkLst>
            <pc:docMk/>
            <pc:sldMk cId="1295469438" sldId="734"/>
            <ac:spMk id="2" creationId="{2403CD1F-1A9B-380D-83C7-C4C87EE5FC1B}"/>
          </ac:spMkLst>
        </pc:spChg>
      </pc:sldChg>
    </pc:docChg>
  </pc:docChgLst>
  <pc:docChgLst>
    <pc:chgData name="Rokia Baaror" userId="d759f506-9dde-4400-a4bc-627f9ad692b0" providerId="ADAL" clId="{AD95C643-75EC-4A0C-8EA3-3B65310B5216}"/>
    <pc:docChg chg="undo custSel addSld delSld modSld">
      <pc:chgData name="Rokia Baaror" userId="d759f506-9dde-4400-a4bc-627f9ad692b0" providerId="ADAL" clId="{AD95C643-75EC-4A0C-8EA3-3B65310B5216}" dt="2023-11-16T10:15:48.751" v="2215" actId="1076"/>
      <pc:docMkLst>
        <pc:docMk/>
      </pc:docMkLst>
      <pc:sldChg chg="add del">
        <pc:chgData name="Rokia Baaror" userId="d759f506-9dde-4400-a4bc-627f9ad692b0" providerId="ADAL" clId="{AD95C643-75EC-4A0C-8EA3-3B65310B5216}" dt="2023-11-16T09:21:45.491" v="1500"/>
        <pc:sldMkLst>
          <pc:docMk/>
          <pc:sldMk cId="1674385561" sldId="257"/>
        </pc:sldMkLst>
      </pc:sldChg>
      <pc:sldChg chg="add del">
        <pc:chgData name="Rokia Baaror" userId="d759f506-9dde-4400-a4bc-627f9ad692b0" providerId="ADAL" clId="{AD95C643-75EC-4A0C-8EA3-3B65310B5216}" dt="2023-11-16T09:21:45.491" v="1500"/>
        <pc:sldMkLst>
          <pc:docMk/>
          <pc:sldMk cId="1399636880" sldId="258"/>
        </pc:sldMkLst>
      </pc:sldChg>
      <pc:sldChg chg="add del">
        <pc:chgData name="Rokia Baaror" userId="d759f506-9dde-4400-a4bc-627f9ad692b0" providerId="ADAL" clId="{AD95C643-75EC-4A0C-8EA3-3B65310B5216}" dt="2023-11-16T09:21:45.491" v="1500"/>
        <pc:sldMkLst>
          <pc:docMk/>
          <pc:sldMk cId="701511712" sldId="259"/>
        </pc:sldMkLst>
      </pc:sldChg>
      <pc:sldChg chg="add del">
        <pc:chgData name="Rokia Baaror" userId="d759f506-9dde-4400-a4bc-627f9ad692b0" providerId="ADAL" clId="{AD95C643-75EC-4A0C-8EA3-3B65310B5216}" dt="2023-11-16T09:21:45.491" v="1500"/>
        <pc:sldMkLst>
          <pc:docMk/>
          <pc:sldMk cId="4155203868" sldId="260"/>
        </pc:sldMkLst>
      </pc:sldChg>
      <pc:sldChg chg="add del">
        <pc:chgData name="Rokia Baaror" userId="d759f506-9dde-4400-a4bc-627f9ad692b0" providerId="ADAL" clId="{AD95C643-75EC-4A0C-8EA3-3B65310B5216}" dt="2023-11-16T09:21:45.491" v="1500"/>
        <pc:sldMkLst>
          <pc:docMk/>
          <pc:sldMk cId="2679660593" sldId="261"/>
        </pc:sldMkLst>
      </pc:sldChg>
      <pc:sldChg chg="add del">
        <pc:chgData name="Rokia Baaror" userId="d759f506-9dde-4400-a4bc-627f9ad692b0" providerId="ADAL" clId="{AD95C643-75EC-4A0C-8EA3-3B65310B5216}" dt="2023-11-16T09:21:45.491" v="1500"/>
        <pc:sldMkLst>
          <pc:docMk/>
          <pc:sldMk cId="3207784269" sldId="262"/>
        </pc:sldMkLst>
      </pc:sldChg>
      <pc:sldChg chg="add del">
        <pc:chgData name="Rokia Baaror" userId="d759f506-9dde-4400-a4bc-627f9ad692b0" providerId="ADAL" clId="{AD95C643-75EC-4A0C-8EA3-3B65310B5216}" dt="2023-11-16T09:21:45.491" v="1500"/>
        <pc:sldMkLst>
          <pc:docMk/>
          <pc:sldMk cId="3136135206" sldId="263"/>
        </pc:sldMkLst>
      </pc:sldChg>
      <pc:sldChg chg="modSp mod">
        <pc:chgData name="Rokia Baaror" userId="d759f506-9dde-4400-a4bc-627f9ad692b0" providerId="ADAL" clId="{AD95C643-75EC-4A0C-8EA3-3B65310B5216}" dt="2023-11-16T09:32:03.180" v="1709" actId="20577"/>
        <pc:sldMkLst>
          <pc:docMk/>
          <pc:sldMk cId="3356189839" sldId="715"/>
        </pc:sldMkLst>
        <pc:spChg chg="mod">
          <ac:chgData name="Rokia Baaror" userId="d759f506-9dde-4400-a4bc-627f9ad692b0" providerId="ADAL" clId="{AD95C643-75EC-4A0C-8EA3-3B65310B5216}" dt="2023-11-16T08:16:43.069" v="287" actId="20577"/>
          <ac:spMkLst>
            <pc:docMk/>
            <pc:sldMk cId="3356189839" sldId="715"/>
            <ac:spMk id="7" creationId="{5BF62E13-6B69-2C14-A07A-0F5EB4A40CFA}"/>
          </ac:spMkLst>
        </pc:spChg>
        <pc:spChg chg="mod">
          <ac:chgData name="Rokia Baaror" userId="d759f506-9dde-4400-a4bc-627f9ad692b0" providerId="ADAL" clId="{AD95C643-75EC-4A0C-8EA3-3B65310B5216}" dt="2023-11-16T09:32:03.180" v="1709" actId="20577"/>
          <ac:spMkLst>
            <pc:docMk/>
            <pc:sldMk cId="3356189839" sldId="715"/>
            <ac:spMk id="10" creationId="{20BC646B-5316-7B6B-DC9C-8124AA6D96CD}"/>
          </ac:spMkLst>
        </pc:spChg>
      </pc:sldChg>
      <pc:sldChg chg="modSp mod">
        <pc:chgData name="Rokia Baaror" userId="d759f506-9dde-4400-a4bc-627f9ad692b0" providerId="ADAL" clId="{AD95C643-75EC-4A0C-8EA3-3B65310B5216}" dt="2023-11-16T08:18:31.286" v="302" actId="20577"/>
        <pc:sldMkLst>
          <pc:docMk/>
          <pc:sldMk cId="2768985080" sldId="716"/>
        </pc:sldMkLst>
        <pc:graphicFrameChg chg="modGraphic">
          <ac:chgData name="Rokia Baaror" userId="d759f506-9dde-4400-a4bc-627f9ad692b0" providerId="ADAL" clId="{AD95C643-75EC-4A0C-8EA3-3B65310B5216}" dt="2023-11-16T08:18:31.286" v="302" actId="20577"/>
          <ac:graphicFrameMkLst>
            <pc:docMk/>
            <pc:sldMk cId="2768985080" sldId="716"/>
            <ac:graphicFrameMk id="4" creationId="{0F1AB8D4-A881-4F94-959F-CB0FDEE93E2D}"/>
          </ac:graphicFrameMkLst>
        </pc:graphicFrameChg>
      </pc:sldChg>
      <pc:sldChg chg="modSp mod">
        <pc:chgData name="Rokia Baaror" userId="d759f506-9dde-4400-a4bc-627f9ad692b0" providerId="ADAL" clId="{AD95C643-75EC-4A0C-8EA3-3B65310B5216}" dt="2023-11-16T10:11:39.027" v="2111" actId="5793"/>
        <pc:sldMkLst>
          <pc:docMk/>
          <pc:sldMk cId="2472125161" sldId="731"/>
        </pc:sldMkLst>
        <pc:spChg chg="mod">
          <ac:chgData name="Rokia Baaror" userId="d759f506-9dde-4400-a4bc-627f9ad692b0" providerId="ADAL" clId="{AD95C643-75EC-4A0C-8EA3-3B65310B5216}" dt="2023-11-16T10:11:39.027" v="2111" actId="5793"/>
          <ac:spMkLst>
            <pc:docMk/>
            <pc:sldMk cId="2472125161" sldId="731"/>
            <ac:spMk id="3" creationId="{46435907-F240-2A8D-02A4-077E701DFF7C}"/>
          </ac:spMkLst>
        </pc:spChg>
      </pc:sldChg>
      <pc:sldChg chg="modSp mod">
        <pc:chgData name="Rokia Baaror" userId="d759f506-9dde-4400-a4bc-627f9ad692b0" providerId="ADAL" clId="{AD95C643-75EC-4A0C-8EA3-3B65310B5216}" dt="2023-11-16T10:14:13.323" v="2186" actId="20577"/>
        <pc:sldMkLst>
          <pc:docMk/>
          <pc:sldMk cId="4129824686" sldId="732"/>
        </pc:sldMkLst>
        <pc:spChg chg="mod">
          <ac:chgData name="Rokia Baaror" userId="d759f506-9dde-4400-a4bc-627f9ad692b0" providerId="ADAL" clId="{AD95C643-75EC-4A0C-8EA3-3B65310B5216}" dt="2023-11-16T10:14:13.323" v="2186" actId="20577"/>
          <ac:spMkLst>
            <pc:docMk/>
            <pc:sldMk cId="4129824686" sldId="732"/>
            <ac:spMk id="5" creationId="{A4CD3A18-0C33-A3FE-FA04-56DACDF293B1}"/>
          </ac:spMkLst>
        </pc:spChg>
      </pc:sldChg>
      <pc:sldChg chg="addSp delSp modSp mod delAnim modAnim">
        <pc:chgData name="Rokia Baaror" userId="d759f506-9dde-4400-a4bc-627f9ad692b0" providerId="ADAL" clId="{AD95C643-75EC-4A0C-8EA3-3B65310B5216}" dt="2023-11-16T09:35:59.112" v="1775" actId="1076"/>
        <pc:sldMkLst>
          <pc:docMk/>
          <pc:sldMk cId="2566597633" sldId="733"/>
        </pc:sldMkLst>
        <pc:spChg chg="mod">
          <ac:chgData name="Rokia Baaror" userId="d759f506-9dde-4400-a4bc-627f9ad692b0" providerId="ADAL" clId="{AD95C643-75EC-4A0C-8EA3-3B65310B5216}" dt="2023-11-16T08:19:19.756" v="357" actId="20577"/>
          <ac:spMkLst>
            <pc:docMk/>
            <pc:sldMk cId="2566597633" sldId="733"/>
            <ac:spMk id="2" creationId="{DC3A2FAC-4307-61ED-7568-F58AA35BFE3B}"/>
          </ac:spMkLst>
        </pc:spChg>
        <pc:spChg chg="mod">
          <ac:chgData name="Rokia Baaror" userId="d759f506-9dde-4400-a4bc-627f9ad692b0" providerId="ADAL" clId="{AD95C643-75EC-4A0C-8EA3-3B65310B5216}" dt="2023-11-16T08:29:08.928" v="529" actId="20577"/>
          <ac:spMkLst>
            <pc:docMk/>
            <pc:sldMk cId="2566597633" sldId="733"/>
            <ac:spMk id="3" creationId="{46435907-F240-2A8D-02A4-077E701DFF7C}"/>
          </ac:spMkLst>
        </pc:spChg>
        <pc:spChg chg="add del mod">
          <ac:chgData name="Rokia Baaror" userId="d759f506-9dde-4400-a4bc-627f9ad692b0" providerId="ADAL" clId="{AD95C643-75EC-4A0C-8EA3-3B65310B5216}" dt="2023-11-16T08:22:49.256" v="467" actId="478"/>
          <ac:spMkLst>
            <pc:docMk/>
            <pc:sldMk cId="2566597633" sldId="733"/>
            <ac:spMk id="4" creationId="{4EFCC245-5AD6-A0ED-E419-74B666B02179}"/>
          </ac:spMkLst>
        </pc:spChg>
        <pc:spChg chg="del">
          <ac:chgData name="Rokia Baaror" userId="d759f506-9dde-4400-a4bc-627f9ad692b0" providerId="ADAL" clId="{AD95C643-75EC-4A0C-8EA3-3B65310B5216}" dt="2023-11-16T08:21:55.929" v="450" actId="478"/>
          <ac:spMkLst>
            <pc:docMk/>
            <pc:sldMk cId="2566597633" sldId="733"/>
            <ac:spMk id="12" creationId="{D6BF7719-BED2-D188-56BB-C02B7F7486E7}"/>
          </ac:spMkLst>
        </pc:spChg>
        <pc:spChg chg="del">
          <ac:chgData name="Rokia Baaror" userId="d759f506-9dde-4400-a4bc-627f9ad692b0" providerId="ADAL" clId="{AD95C643-75EC-4A0C-8EA3-3B65310B5216}" dt="2023-11-16T08:22:24.248" v="464" actId="478"/>
          <ac:spMkLst>
            <pc:docMk/>
            <pc:sldMk cId="2566597633" sldId="733"/>
            <ac:spMk id="15" creationId="{D714DA31-C37E-8AAC-3090-9245F008EADD}"/>
          </ac:spMkLst>
        </pc:spChg>
        <pc:spChg chg="del mod">
          <ac:chgData name="Rokia Baaror" userId="d759f506-9dde-4400-a4bc-627f9ad692b0" providerId="ADAL" clId="{AD95C643-75EC-4A0C-8EA3-3B65310B5216}" dt="2023-11-16T08:29:45.520" v="532" actId="478"/>
          <ac:spMkLst>
            <pc:docMk/>
            <pc:sldMk cId="2566597633" sldId="733"/>
            <ac:spMk id="16" creationId="{B661145A-1A35-814B-0095-CCFF70852383}"/>
          </ac:spMkLst>
        </pc:spChg>
        <pc:spChg chg="del">
          <ac:chgData name="Rokia Baaror" userId="d759f506-9dde-4400-a4bc-627f9ad692b0" providerId="ADAL" clId="{AD95C643-75EC-4A0C-8EA3-3B65310B5216}" dt="2023-11-16T08:22:21.791" v="462" actId="478"/>
          <ac:spMkLst>
            <pc:docMk/>
            <pc:sldMk cId="2566597633" sldId="733"/>
            <ac:spMk id="19" creationId="{45F1A66A-0A56-ACAB-D36D-7E52B32641B1}"/>
          </ac:spMkLst>
        </pc:spChg>
        <pc:spChg chg="del mod">
          <ac:chgData name="Rokia Baaror" userId="d759f506-9dde-4400-a4bc-627f9ad692b0" providerId="ADAL" clId="{AD95C643-75EC-4A0C-8EA3-3B65310B5216}" dt="2023-11-16T08:22:06.856" v="458" actId="478"/>
          <ac:spMkLst>
            <pc:docMk/>
            <pc:sldMk cId="2566597633" sldId="733"/>
            <ac:spMk id="20" creationId="{BAEDB161-223F-B8CE-9A9D-E0BDF34AA45D}"/>
          </ac:spMkLst>
        </pc:spChg>
        <pc:spChg chg="del">
          <ac:chgData name="Rokia Baaror" userId="d759f506-9dde-4400-a4bc-627f9ad692b0" providerId="ADAL" clId="{AD95C643-75EC-4A0C-8EA3-3B65310B5216}" dt="2023-11-16T08:22:16.403" v="461" actId="478"/>
          <ac:spMkLst>
            <pc:docMk/>
            <pc:sldMk cId="2566597633" sldId="733"/>
            <ac:spMk id="22" creationId="{26B2D957-720F-6F35-6CD2-66BE3545816A}"/>
          </ac:spMkLst>
        </pc:spChg>
        <pc:spChg chg="del">
          <ac:chgData name="Rokia Baaror" userId="d759f506-9dde-4400-a4bc-627f9ad692b0" providerId="ADAL" clId="{AD95C643-75EC-4A0C-8EA3-3B65310B5216}" dt="2023-11-16T08:22:16.403" v="461" actId="478"/>
          <ac:spMkLst>
            <pc:docMk/>
            <pc:sldMk cId="2566597633" sldId="733"/>
            <ac:spMk id="23" creationId="{9688CB64-97F8-AE28-3497-532B3E1564CD}"/>
          </ac:spMkLst>
        </pc:spChg>
        <pc:spChg chg="del">
          <ac:chgData name="Rokia Baaror" userId="d759f506-9dde-4400-a4bc-627f9ad692b0" providerId="ADAL" clId="{AD95C643-75EC-4A0C-8EA3-3B65310B5216}" dt="2023-11-16T08:22:16.403" v="461" actId="478"/>
          <ac:spMkLst>
            <pc:docMk/>
            <pc:sldMk cId="2566597633" sldId="733"/>
            <ac:spMk id="24" creationId="{9075D44C-09D9-EB77-F5F7-0780B62099FE}"/>
          </ac:spMkLst>
        </pc:spChg>
        <pc:picChg chg="del">
          <ac:chgData name="Rokia Baaror" userId="d759f506-9dde-4400-a4bc-627f9ad692b0" providerId="ADAL" clId="{AD95C643-75EC-4A0C-8EA3-3B65310B5216}" dt="2023-11-16T08:22:23.124" v="463" actId="478"/>
          <ac:picMkLst>
            <pc:docMk/>
            <pc:sldMk cId="2566597633" sldId="733"/>
            <ac:picMk id="5" creationId="{41670F49-8DB0-FB6F-916F-45D79C59EC40}"/>
          </ac:picMkLst>
        </pc:picChg>
        <pc:picChg chg="del">
          <ac:chgData name="Rokia Baaror" userId="d759f506-9dde-4400-a4bc-627f9ad692b0" providerId="ADAL" clId="{AD95C643-75EC-4A0C-8EA3-3B65310B5216}" dt="2023-11-16T08:21:58.138" v="453" actId="478"/>
          <ac:picMkLst>
            <pc:docMk/>
            <pc:sldMk cId="2566597633" sldId="733"/>
            <ac:picMk id="7" creationId="{D7AB5EC8-B401-D56A-2C68-41843E86971B}"/>
          </ac:picMkLst>
        </pc:picChg>
        <pc:picChg chg="add mod">
          <ac:chgData name="Rokia Baaror" userId="d759f506-9dde-4400-a4bc-627f9ad692b0" providerId="ADAL" clId="{AD95C643-75EC-4A0C-8EA3-3B65310B5216}" dt="2023-11-16T09:35:59.112" v="1775" actId="1076"/>
          <ac:picMkLst>
            <pc:docMk/>
            <pc:sldMk cId="2566597633" sldId="733"/>
            <ac:picMk id="8" creationId="{0D6824B3-849A-9BAC-B079-FE14C7609343}"/>
          </ac:picMkLst>
        </pc:picChg>
        <pc:picChg chg="del">
          <ac:chgData name="Rokia Baaror" userId="d759f506-9dde-4400-a4bc-627f9ad692b0" providerId="ADAL" clId="{AD95C643-75EC-4A0C-8EA3-3B65310B5216}" dt="2023-11-16T08:21:59.756" v="455" actId="478"/>
          <ac:picMkLst>
            <pc:docMk/>
            <pc:sldMk cId="2566597633" sldId="733"/>
            <ac:picMk id="9" creationId="{95489625-8D1E-440E-CFE9-3E076E713A2A}"/>
          </ac:picMkLst>
        </pc:picChg>
        <pc:picChg chg="del">
          <ac:chgData name="Rokia Baaror" userId="d759f506-9dde-4400-a4bc-627f9ad692b0" providerId="ADAL" clId="{AD95C643-75EC-4A0C-8EA3-3B65310B5216}" dt="2023-11-16T08:21:56.647" v="451" actId="478"/>
          <ac:picMkLst>
            <pc:docMk/>
            <pc:sldMk cId="2566597633" sldId="733"/>
            <ac:picMk id="11" creationId="{D93B24F1-40BC-10F6-C803-957662EAD8D5}"/>
          </ac:picMkLst>
        </pc:picChg>
        <pc:picChg chg="del">
          <ac:chgData name="Rokia Baaror" userId="d759f506-9dde-4400-a4bc-627f9ad692b0" providerId="ADAL" clId="{AD95C643-75EC-4A0C-8EA3-3B65310B5216}" dt="2023-11-16T08:21:58.693" v="454" actId="478"/>
          <ac:picMkLst>
            <pc:docMk/>
            <pc:sldMk cId="2566597633" sldId="733"/>
            <ac:picMk id="18" creationId="{D0474388-A840-C15C-D5BF-46C103C98532}"/>
          </ac:picMkLst>
        </pc:picChg>
        <pc:cxnChg chg="del mod">
          <ac:chgData name="Rokia Baaror" userId="d759f506-9dde-4400-a4bc-627f9ad692b0" providerId="ADAL" clId="{AD95C643-75EC-4A0C-8EA3-3B65310B5216}" dt="2023-11-16T08:21:57.311" v="452" actId="478"/>
          <ac:cxnSpMkLst>
            <pc:docMk/>
            <pc:sldMk cId="2566597633" sldId="733"/>
            <ac:cxnSpMk id="14" creationId="{30916DA3-AF0D-E7D2-3578-37CF792527A7}"/>
          </ac:cxnSpMkLst>
        </pc:cxnChg>
      </pc:sldChg>
      <pc:sldChg chg="addSp delSp modSp mod delAnim modAnim">
        <pc:chgData name="Rokia Baaror" userId="d759f506-9dde-4400-a4bc-627f9ad692b0" providerId="ADAL" clId="{AD95C643-75EC-4A0C-8EA3-3B65310B5216}" dt="2023-11-16T10:15:48.751" v="2215" actId="1076"/>
        <pc:sldMkLst>
          <pc:docMk/>
          <pc:sldMk cId="1295469438" sldId="734"/>
        </pc:sldMkLst>
        <pc:spChg chg="mod">
          <ac:chgData name="Rokia Baaror" userId="d759f506-9dde-4400-a4bc-627f9ad692b0" providerId="ADAL" clId="{AD95C643-75EC-4A0C-8EA3-3B65310B5216}" dt="2023-11-16T10:14:51.249" v="2199" actId="20577"/>
          <ac:spMkLst>
            <pc:docMk/>
            <pc:sldMk cId="1295469438" sldId="734"/>
            <ac:spMk id="2" creationId="{2403CD1F-1A9B-380D-83C7-C4C87EE5FC1B}"/>
          </ac:spMkLst>
        </pc:spChg>
        <pc:spChg chg="mod">
          <ac:chgData name="Rokia Baaror" userId="d759f506-9dde-4400-a4bc-627f9ad692b0" providerId="ADAL" clId="{AD95C643-75EC-4A0C-8EA3-3B65310B5216}" dt="2023-11-16T08:30:15.606" v="551" actId="20577"/>
          <ac:spMkLst>
            <pc:docMk/>
            <pc:sldMk cId="1295469438" sldId="734"/>
            <ac:spMk id="3" creationId="{8D69D606-7119-5A04-B9D3-91A9A4206AAB}"/>
          </ac:spMkLst>
        </pc:spChg>
        <pc:spChg chg="del">
          <ac:chgData name="Rokia Baaror" userId="d759f506-9dde-4400-a4bc-627f9ad692b0" providerId="ADAL" clId="{AD95C643-75EC-4A0C-8EA3-3B65310B5216}" dt="2023-11-16T08:30:56.262" v="605" actId="478"/>
          <ac:spMkLst>
            <pc:docMk/>
            <pc:sldMk cId="1295469438" sldId="734"/>
            <ac:spMk id="6" creationId="{D0385E97-5EC0-8B98-5711-0057650B2868}"/>
          </ac:spMkLst>
        </pc:spChg>
        <pc:spChg chg="del">
          <ac:chgData name="Rokia Baaror" userId="d759f506-9dde-4400-a4bc-627f9ad692b0" providerId="ADAL" clId="{AD95C643-75EC-4A0C-8EA3-3B65310B5216}" dt="2023-11-16T08:31:00.231" v="606" actId="478"/>
          <ac:spMkLst>
            <pc:docMk/>
            <pc:sldMk cId="1295469438" sldId="734"/>
            <ac:spMk id="7" creationId="{0CCFA011-46AE-E0D3-87D9-B078E444078D}"/>
          </ac:spMkLst>
        </pc:spChg>
        <pc:spChg chg="del">
          <ac:chgData name="Rokia Baaror" userId="d759f506-9dde-4400-a4bc-627f9ad692b0" providerId="ADAL" clId="{AD95C643-75EC-4A0C-8EA3-3B65310B5216}" dt="2023-11-16T08:30:56.262" v="605" actId="478"/>
          <ac:spMkLst>
            <pc:docMk/>
            <pc:sldMk cId="1295469438" sldId="734"/>
            <ac:spMk id="8" creationId="{26BD4E3E-472C-5518-0A23-BFCC7007A854}"/>
          </ac:spMkLst>
        </pc:spChg>
        <pc:spChg chg="del">
          <ac:chgData name="Rokia Baaror" userId="d759f506-9dde-4400-a4bc-627f9ad692b0" providerId="ADAL" clId="{AD95C643-75EC-4A0C-8EA3-3B65310B5216}" dt="2023-11-16T08:30:56.262" v="605" actId="478"/>
          <ac:spMkLst>
            <pc:docMk/>
            <pc:sldMk cId="1295469438" sldId="734"/>
            <ac:spMk id="9" creationId="{CE0BC86F-89B8-8C93-6557-5974EF4EAB3E}"/>
          </ac:spMkLst>
        </pc:spChg>
        <pc:spChg chg="del">
          <ac:chgData name="Rokia Baaror" userId="d759f506-9dde-4400-a4bc-627f9ad692b0" providerId="ADAL" clId="{AD95C643-75EC-4A0C-8EA3-3B65310B5216}" dt="2023-11-16T08:30:56.262" v="605" actId="478"/>
          <ac:spMkLst>
            <pc:docMk/>
            <pc:sldMk cId="1295469438" sldId="734"/>
            <ac:spMk id="10" creationId="{03331E92-4034-772B-4C90-C841B7C84DFD}"/>
          </ac:spMkLst>
        </pc:spChg>
        <pc:spChg chg="del">
          <ac:chgData name="Rokia Baaror" userId="d759f506-9dde-4400-a4bc-627f9ad692b0" providerId="ADAL" clId="{AD95C643-75EC-4A0C-8EA3-3B65310B5216}" dt="2023-11-16T08:30:56.262" v="605" actId="478"/>
          <ac:spMkLst>
            <pc:docMk/>
            <pc:sldMk cId="1295469438" sldId="734"/>
            <ac:spMk id="11" creationId="{4250FAE4-F097-EC68-2693-661A62CCD2CD}"/>
          </ac:spMkLst>
        </pc:spChg>
        <pc:spChg chg="del">
          <ac:chgData name="Rokia Baaror" userId="d759f506-9dde-4400-a4bc-627f9ad692b0" providerId="ADAL" clId="{AD95C643-75EC-4A0C-8EA3-3B65310B5216}" dt="2023-11-16T08:30:56.262" v="605" actId="478"/>
          <ac:spMkLst>
            <pc:docMk/>
            <pc:sldMk cId="1295469438" sldId="734"/>
            <ac:spMk id="12" creationId="{E23B48AF-3E87-A94C-534C-1E78E6582102}"/>
          </ac:spMkLst>
        </pc:spChg>
        <pc:spChg chg="del">
          <ac:chgData name="Rokia Baaror" userId="d759f506-9dde-4400-a4bc-627f9ad692b0" providerId="ADAL" clId="{AD95C643-75EC-4A0C-8EA3-3B65310B5216}" dt="2023-11-16T08:30:56.262" v="605" actId="478"/>
          <ac:spMkLst>
            <pc:docMk/>
            <pc:sldMk cId="1295469438" sldId="734"/>
            <ac:spMk id="13" creationId="{731F2AD7-E8B7-06DA-9849-A4A9453B2C34}"/>
          </ac:spMkLst>
        </pc:spChg>
        <pc:spChg chg="add mod ord">
          <ac:chgData name="Rokia Baaror" userId="d759f506-9dde-4400-a4bc-627f9ad692b0" providerId="ADAL" clId="{AD95C643-75EC-4A0C-8EA3-3B65310B5216}" dt="2023-11-16T08:48:31.298" v="933" actId="164"/>
          <ac:spMkLst>
            <pc:docMk/>
            <pc:sldMk cId="1295469438" sldId="734"/>
            <ac:spMk id="15" creationId="{8A8472E8-0B41-B585-2E97-1867E0544D30}"/>
          </ac:spMkLst>
        </pc:spChg>
        <pc:spChg chg="add del mod">
          <ac:chgData name="Rokia Baaror" userId="d759f506-9dde-4400-a4bc-627f9ad692b0" providerId="ADAL" clId="{AD95C643-75EC-4A0C-8EA3-3B65310B5216}" dt="2023-11-16T08:32:37.945" v="623" actId="478"/>
          <ac:spMkLst>
            <pc:docMk/>
            <pc:sldMk cId="1295469438" sldId="734"/>
            <ac:spMk id="16" creationId="{EBE8C8A6-7F44-DB03-EE2C-88EBFBF2FA09}"/>
          </ac:spMkLst>
        </pc:spChg>
        <pc:spChg chg="add del mod">
          <ac:chgData name="Rokia Baaror" userId="d759f506-9dde-4400-a4bc-627f9ad692b0" providerId="ADAL" clId="{AD95C643-75EC-4A0C-8EA3-3B65310B5216}" dt="2023-11-16T08:32:35.333" v="622" actId="478"/>
          <ac:spMkLst>
            <pc:docMk/>
            <pc:sldMk cId="1295469438" sldId="734"/>
            <ac:spMk id="17" creationId="{21E6BD0C-6764-0B4F-D3B1-A66E68B87C54}"/>
          </ac:spMkLst>
        </pc:spChg>
        <pc:spChg chg="add del mod">
          <ac:chgData name="Rokia Baaror" userId="d759f506-9dde-4400-a4bc-627f9ad692b0" providerId="ADAL" clId="{AD95C643-75EC-4A0C-8EA3-3B65310B5216}" dt="2023-11-16T08:32:35.333" v="622" actId="478"/>
          <ac:spMkLst>
            <pc:docMk/>
            <pc:sldMk cId="1295469438" sldId="734"/>
            <ac:spMk id="18" creationId="{90652333-44F4-0DDD-9F7E-28B888AC4A82}"/>
          </ac:spMkLst>
        </pc:spChg>
        <pc:spChg chg="add del mod">
          <ac:chgData name="Rokia Baaror" userId="d759f506-9dde-4400-a4bc-627f9ad692b0" providerId="ADAL" clId="{AD95C643-75EC-4A0C-8EA3-3B65310B5216}" dt="2023-11-16T08:32:37.945" v="623" actId="478"/>
          <ac:spMkLst>
            <pc:docMk/>
            <pc:sldMk cId="1295469438" sldId="734"/>
            <ac:spMk id="19" creationId="{DA985044-9203-6C61-B347-CA080B74479C}"/>
          </ac:spMkLst>
        </pc:spChg>
        <pc:spChg chg="add del mod">
          <ac:chgData name="Rokia Baaror" userId="d759f506-9dde-4400-a4bc-627f9ad692b0" providerId="ADAL" clId="{AD95C643-75EC-4A0C-8EA3-3B65310B5216}" dt="2023-11-16T08:32:52.728" v="631" actId="478"/>
          <ac:spMkLst>
            <pc:docMk/>
            <pc:sldMk cId="1295469438" sldId="734"/>
            <ac:spMk id="20" creationId="{25409B2B-ACBD-F3D6-D062-CD7D885C6D15}"/>
          </ac:spMkLst>
        </pc:spChg>
        <pc:spChg chg="add del mod">
          <ac:chgData name="Rokia Baaror" userId="d759f506-9dde-4400-a4bc-627f9ad692b0" providerId="ADAL" clId="{AD95C643-75EC-4A0C-8EA3-3B65310B5216}" dt="2023-11-16T08:32:52.728" v="631" actId="478"/>
          <ac:spMkLst>
            <pc:docMk/>
            <pc:sldMk cId="1295469438" sldId="734"/>
            <ac:spMk id="21" creationId="{C083A443-F022-FA59-E73F-32EDE0FCF2EB}"/>
          </ac:spMkLst>
        </pc:spChg>
        <pc:spChg chg="add del mod">
          <ac:chgData name="Rokia Baaror" userId="d759f506-9dde-4400-a4bc-627f9ad692b0" providerId="ADAL" clId="{AD95C643-75EC-4A0C-8EA3-3B65310B5216}" dt="2023-11-16T08:32:52.728" v="631" actId="478"/>
          <ac:spMkLst>
            <pc:docMk/>
            <pc:sldMk cId="1295469438" sldId="734"/>
            <ac:spMk id="22" creationId="{A6F09454-2E78-5D85-CE4B-C0E7DD1F39AD}"/>
          </ac:spMkLst>
        </pc:spChg>
        <pc:spChg chg="add del mod">
          <ac:chgData name="Rokia Baaror" userId="d759f506-9dde-4400-a4bc-627f9ad692b0" providerId="ADAL" clId="{AD95C643-75EC-4A0C-8EA3-3B65310B5216}" dt="2023-11-16T08:36:22.620" v="647" actId="478"/>
          <ac:spMkLst>
            <pc:docMk/>
            <pc:sldMk cId="1295469438" sldId="734"/>
            <ac:spMk id="23" creationId="{81BC0ACD-599B-9C8F-8220-ECB73F4C9FDD}"/>
          </ac:spMkLst>
        </pc:spChg>
        <pc:spChg chg="add mod">
          <ac:chgData name="Rokia Baaror" userId="d759f506-9dde-4400-a4bc-627f9ad692b0" providerId="ADAL" clId="{AD95C643-75EC-4A0C-8EA3-3B65310B5216}" dt="2023-11-16T08:48:31.298" v="933" actId="164"/>
          <ac:spMkLst>
            <pc:docMk/>
            <pc:sldMk cId="1295469438" sldId="734"/>
            <ac:spMk id="28" creationId="{B1E1ED90-8EE0-584A-3AC7-D389E01B9752}"/>
          </ac:spMkLst>
        </pc:spChg>
        <pc:spChg chg="add mod">
          <ac:chgData name="Rokia Baaror" userId="d759f506-9dde-4400-a4bc-627f9ad692b0" providerId="ADAL" clId="{AD95C643-75EC-4A0C-8EA3-3B65310B5216}" dt="2023-11-16T08:48:31.298" v="933" actId="164"/>
          <ac:spMkLst>
            <pc:docMk/>
            <pc:sldMk cId="1295469438" sldId="734"/>
            <ac:spMk id="29" creationId="{BB4251E3-AAEB-3802-C003-E19C74475362}"/>
          </ac:spMkLst>
        </pc:spChg>
        <pc:spChg chg="add del mod">
          <ac:chgData name="Rokia Baaror" userId="d759f506-9dde-4400-a4bc-627f9ad692b0" providerId="ADAL" clId="{AD95C643-75EC-4A0C-8EA3-3B65310B5216}" dt="2023-11-16T08:40:13.788" v="809" actId="478"/>
          <ac:spMkLst>
            <pc:docMk/>
            <pc:sldMk cId="1295469438" sldId="734"/>
            <ac:spMk id="30" creationId="{56902886-529B-4618-A941-568870D68B84}"/>
          </ac:spMkLst>
        </pc:spChg>
        <pc:spChg chg="add mod">
          <ac:chgData name="Rokia Baaror" userId="d759f506-9dde-4400-a4bc-627f9ad692b0" providerId="ADAL" clId="{AD95C643-75EC-4A0C-8EA3-3B65310B5216}" dt="2023-11-16T08:48:31.298" v="933" actId="164"/>
          <ac:spMkLst>
            <pc:docMk/>
            <pc:sldMk cId="1295469438" sldId="734"/>
            <ac:spMk id="31" creationId="{2121508A-5BFA-E344-EA76-0C6E6E2BDB95}"/>
          </ac:spMkLst>
        </pc:spChg>
        <pc:spChg chg="add mod">
          <ac:chgData name="Rokia Baaror" userId="d759f506-9dde-4400-a4bc-627f9ad692b0" providerId="ADAL" clId="{AD95C643-75EC-4A0C-8EA3-3B65310B5216}" dt="2023-11-16T08:48:31.298" v="933" actId="164"/>
          <ac:spMkLst>
            <pc:docMk/>
            <pc:sldMk cId="1295469438" sldId="734"/>
            <ac:spMk id="32" creationId="{53072FFE-F3A0-EB41-5017-E513C29E4AA6}"/>
          </ac:spMkLst>
        </pc:spChg>
        <pc:spChg chg="add del mod">
          <ac:chgData name="Rokia Baaror" userId="d759f506-9dde-4400-a4bc-627f9ad692b0" providerId="ADAL" clId="{AD95C643-75EC-4A0C-8EA3-3B65310B5216}" dt="2023-11-16T08:49:26.322" v="944" actId="478"/>
          <ac:spMkLst>
            <pc:docMk/>
            <pc:sldMk cId="1295469438" sldId="734"/>
            <ac:spMk id="36" creationId="{A0365B5F-2FA9-7290-2E75-1E8FFE1778BC}"/>
          </ac:spMkLst>
        </pc:spChg>
        <pc:spChg chg="add mod">
          <ac:chgData name="Rokia Baaror" userId="d759f506-9dde-4400-a4bc-627f9ad692b0" providerId="ADAL" clId="{AD95C643-75EC-4A0C-8EA3-3B65310B5216}" dt="2023-11-16T10:15:21.907" v="2203" actId="20577"/>
          <ac:spMkLst>
            <pc:docMk/>
            <pc:sldMk cId="1295469438" sldId="734"/>
            <ac:spMk id="37" creationId="{BF3643C1-C3A0-03EA-05A3-9D15B1DF0D21}"/>
          </ac:spMkLst>
        </pc:spChg>
        <pc:spChg chg="add del mod">
          <ac:chgData name="Rokia Baaror" userId="d759f506-9dde-4400-a4bc-627f9ad692b0" providerId="ADAL" clId="{AD95C643-75EC-4A0C-8EA3-3B65310B5216}" dt="2023-11-16T10:15:33.451" v="2206" actId="478"/>
          <ac:spMkLst>
            <pc:docMk/>
            <pc:sldMk cId="1295469438" sldId="734"/>
            <ac:spMk id="38" creationId="{C51B4D70-6632-F1BC-445A-8655CBE1CB4C}"/>
          </ac:spMkLst>
        </pc:spChg>
        <pc:spChg chg="add del mod">
          <ac:chgData name="Rokia Baaror" userId="d759f506-9dde-4400-a4bc-627f9ad692b0" providerId="ADAL" clId="{AD95C643-75EC-4A0C-8EA3-3B65310B5216}" dt="2023-11-16T10:15:33.451" v="2206" actId="478"/>
          <ac:spMkLst>
            <pc:docMk/>
            <pc:sldMk cId="1295469438" sldId="734"/>
            <ac:spMk id="39" creationId="{5AAFC022-D036-260B-393D-1F44DEBDDE3D}"/>
          </ac:spMkLst>
        </pc:spChg>
        <pc:spChg chg="add del mod">
          <ac:chgData name="Rokia Baaror" userId="d759f506-9dde-4400-a4bc-627f9ad692b0" providerId="ADAL" clId="{AD95C643-75EC-4A0C-8EA3-3B65310B5216}" dt="2023-11-16T10:15:33.451" v="2206" actId="478"/>
          <ac:spMkLst>
            <pc:docMk/>
            <pc:sldMk cId="1295469438" sldId="734"/>
            <ac:spMk id="40" creationId="{6751349D-8E03-4BE9-8ED5-57116E2CCF07}"/>
          </ac:spMkLst>
        </pc:spChg>
        <pc:spChg chg="add del mod">
          <ac:chgData name="Rokia Baaror" userId="d759f506-9dde-4400-a4bc-627f9ad692b0" providerId="ADAL" clId="{AD95C643-75EC-4A0C-8EA3-3B65310B5216}" dt="2023-11-16T10:15:33.451" v="2206" actId="478"/>
          <ac:spMkLst>
            <pc:docMk/>
            <pc:sldMk cId="1295469438" sldId="734"/>
            <ac:spMk id="41" creationId="{48DDA264-081B-FF81-EEC8-75E0F60B20AB}"/>
          </ac:spMkLst>
        </pc:spChg>
        <pc:spChg chg="add mod">
          <ac:chgData name="Rokia Baaror" userId="d759f506-9dde-4400-a4bc-627f9ad692b0" providerId="ADAL" clId="{AD95C643-75EC-4A0C-8EA3-3B65310B5216}" dt="2023-11-16T10:15:48.751" v="2215" actId="1076"/>
          <ac:spMkLst>
            <pc:docMk/>
            <pc:sldMk cId="1295469438" sldId="734"/>
            <ac:spMk id="42" creationId="{0E54F107-FE32-B03C-BC64-E5D8563C6BB2}"/>
          </ac:spMkLst>
        </pc:spChg>
        <pc:spChg chg="add mod">
          <ac:chgData name="Rokia Baaror" userId="d759f506-9dde-4400-a4bc-627f9ad692b0" providerId="ADAL" clId="{AD95C643-75EC-4A0C-8EA3-3B65310B5216}" dt="2023-11-16T10:15:46.715" v="2214" actId="1076"/>
          <ac:spMkLst>
            <pc:docMk/>
            <pc:sldMk cId="1295469438" sldId="734"/>
            <ac:spMk id="43" creationId="{80981466-8A8B-57A7-D486-F9B42D09FA35}"/>
          </ac:spMkLst>
        </pc:spChg>
        <pc:spChg chg="add mod">
          <ac:chgData name="Rokia Baaror" userId="d759f506-9dde-4400-a4bc-627f9ad692b0" providerId="ADAL" clId="{AD95C643-75EC-4A0C-8EA3-3B65310B5216}" dt="2023-11-16T10:15:43.712" v="2212" actId="1076"/>
          <ac:spMkLst>
            <pc:docMk/>
            <pc:sldMk cId="1295469438" sldId="734"/>
            <ac:spMk id="44" creationId="{21914B56-8A83-222F-A967-193CE2B01626}"/>
          </ac:spMkLst>
        </pc:spChg>
        <pc:spChg chg="add mod">
          <ac:chgData name="Rokia Baaror" userId="d759f506-9dde-4400-a4bc-627f9ad692b0" providerId="ADAL" clId="{AD95C643-75EC-4A0C-8EA3-3B65310B5216}" dt="2023-11-16T10:15:41.486" v="2211" actId="1076"/>
          <ac:spMkLst>
            <pc:docMk/>
            <pc:sldMk cId="1295469438" sldId="734"/>
            <ac:spMk id="45" creationId="{C1800C74-D32A-4010-CEEA-07D80D065438}"/>
          </ac:spMkLst>
        </pc:spChg>
        <pc:grpChg chg="add mod">
          <ac:chgData name="Rokia Baaror" userId="d759f506-9dde-4400-a4bc-627f9ad692b0" providerId="ADAL" clId="{AD95C643-75EC-4A0C-8EA3-3B65310B5216}" dt="2023-11-16T08:50:01.108" v="959" actId="1076"/>
          <ac:grpSpMkLst>
            <pc:docMk/>
            <pc:sldMk cId="1295469438" sldId="734"/>
            <ac:grpSpMk id="35" creationId="{C6B50769-A68D-FA7D-63D7-6C9F43C5244C}"/>
          </ac:grpSpMkLst>
        </pc:grpChg>
        <pc:picChg chg="del">
          <ac:chgData name="Rokia Baaror" userId="d759f506-9dde-4400-a4bc-627f9ad692b0" providerId="ADAL" clId="{AD95C643-75EC-4A0C-8EA3-3B65310B5216}" dt="2023-11-16T08:30:51.202" v="604" actId="478"/>
          <ac:picMkLst>
            <pc:docMk/>
            <pc:sldMk cId="1295469438" sldId="734"/>
            <ac:picMk id="5" creationId="{35DCCE06-0F68-D115-A349-F756F8EB826A}"/>
          </ac:picMkLst>
        </pc:picChg>
        <pc:picChg chg="add del mod">
          <ac:chgData name="Rokia Baaror" userId="d759f506-9dde-4400-a4bc-627f9ad692b0" providerId="ADAL" clId="{AD95C643-75EC-4A0C-8EA3-3B65310B5216}" dt="2023-11-16T08:36:19.474" v="645" actId="478"/>
          <ac:picMkLst>
            <pc:docMk/>
            <pc:sldMk cId="1295469438" sldId="734"/>
            <ac:picMk id="14" creationId="{FAA99F51-6B3A-91DB-E6C5-A93B334450B3}"/>
          </ac:picMkLst>
        </pc:picChg>
        <pc:picChg chg="add mod">
          <ac:chgData name="Rokia Baaror" userId="d759f506-9dde-4400-a4bc-627f9ad692b0" providerId="ADAL" clId="{AD95C643-75EC-4A0C-8EA3-3B65310B5216}" dt="2023-11-16T08:49:14.350" v="940" actId="1076"/>
          <ac:picMkLst>
            <pc:docMk/>
            <pc:sldMk cId="1295469438" sldId="734"/>
            <ac:picMk id="25" creationId="{3624EBF8-27E4-E0D7-AD98-56CA75B1A6DC}"/>
          </ac:picMkLst>
        </pc:picChg>
        <pc:picChg chg="add del">
          <ac:chgData name="Rokia Baaror" userId="d759f506-9dde-4400-a4bc-627f9ad692b0" providerId="ADAL" clId="{AD95C643-75EC-4A0C-8EA3-3B65310B5216}" dt="2023-11-16T08:37:02.404" v="655" actId="22"/>
          <ac:picMkLst>
            <pc:docMk/>
            <pc:sldMk cId="1295469438" sldId="734"/>
            <ac:picMk id="27" creationId="{EC82A13B-B675-61D5-BF7E-F6FAA294C9CA}"/>
          </ac:picMkLst>
        </pc:picChg>
        <pc:picChg chg="add mod">
          <ac:chgData name="Rokia Baaror" userId="d759f506-9dde-4400-a4bc-627f9ad692b0" providerId="ADAL" clId="{AD95C643-75EC-4A0C-8EA3-3B65310B5216}" dt="2023-11-16T10:15:44.883" v="2213" actId="1076"/>
          <ac:picMkLst>
            <pc:docMk/>
            <pc:sldMk cId="1295469438" sldId="734"/>
            <ac:picMk id="34" creationId="{6935743E-A642-9D46-1DEB-3C5F9BB963E8}"/>
          </ac:picMkLst>
        </pc:picChg>
      </pc:sldChg>
      <pc:sldChg chg="addSp delSp modSp mod">
        <pc:chgData name="Rokia Baaror" userId="d759f506-9dde-4400-a4bc-627f9ad692b0" providerId="ADAL" clId="{AD95C643-75EC-4A0C-8EA3-3B65310B5216}" dt="2023-11-16T09:34:23.926" v="1764" actId="1076"/>
        <pc:sldMkLst>
          <pc:docMk/>
          <pc:sldMk cId="1494020496" sldId="735"/>
        </pc:sldMkLst>
        <pc:spChg chg="mod">
          <ac:chgData name="Rokia Baaror" userId="d759f506-9dde-4400-a4bc-627f9ad692b0" providerId="ADAL" clId="{AD95C643-75EC-4A0C-8EA3-3B65310B5216}" dt="2023-11-16T09:34:13.329" v="1763" actId="20577"/>
          <ac:spMkLst>
            <pc:docMk/>
            <pc:sldMk cId="1494020496" sldId="735"/>
            <ac:spMk id="2" creationId="{2429BAD2-51FD-8606-33E7-FD724EA04186}"/>
          </ac:spMkLst>
        </pc:spChg>
        <pc:spChg chg="mod">
          <ac:chgData name="Rokia Baaror" userId="d759f506-9dde-4400-a4bc-627f9ad692b0" providerId="ADAL" clId="{AD95C643-75EC-4A0C-8EA3-3B65310B5216}" dt="2023-11-16T09:33:41.468" v="1749" actId="1076"/>
          <ac:spMkLst>
            <pc:docMk/>
            <pc:sldMk cId="1494020496" sldId="735"/>
            <ac:spMk id="3" creationId="{5890B5A6-B1B5-9136-F43D-C62AA5283322}"/>
          </ac:spMkLst>
        </pc:spChg>
        <pc:spChg chg="add del mod">
          <ac:chgData name="Rokia Baaror" userId="d759f506-9dde-4400-a4bc-627f9ad692b0" providerId="ADAL" clId="{AD95C643-75EC-4A0C-8EA3-3B65310B5216}" dt="2023-11-16T09:18:21.451" v="1493" actId="21"/>
          <ac:spMkLst>
            <pc:docMk/>
            <pc:sldMk cId="1494020496" sldId="735"/>
            <ac:spMk id="7" creationId="{805BEBA4-058E-FFF2-1F3B-DFC8F549A1D8}"/>
          </ac:spMkLst>
        </pc:spChg>
        <pc:spChg chg="mod ord">
          <ac:chgData name="Rokia Baaror" userId="d759f506-9dde-4400-a4bc-627f9ad692b0" providerId="ADAL" clId="{AD95C643-75EC-4A0C-8EA3-3B65310B5216}" dt="2023-11-16T09:33:49.288" v="1750" actId="164"/>
          <ac:spMkLst>
            <pc:docMk/>
            <pc:sldMk cId="1494020496" sldId="735"/>
            <ac:spMk id="12" creationId="{368B1609-8452-1AEC-6332-4F07C8A8ED32}"/>
          </ac:spMkLst>
        </pc:spChg>
        <pc:spChg chg="mod ord">
          <ac:chgData name="Rokia Baaror" userId="d759f506-9dde-4400-a4bc-627f9ad692b0" providerId="ADAL" clId="{AD95C643-75EC-4A0C-8EA3-3B65310B5216}" dt="2023-11-16T09:33:49.288" v="1750" actId="164"/>
          <ac:spMkLst>
            <pc:docMk/>
            <pc:sldMk cId="1494020496" sldId="735"/>
            <ac:spMk id="13" creationId="{BF914227-8D12-3798-57B7-FA56AF27F8FF}"/>
          </ac:spMkLst>
        </pc:spChg>
        <pc:spChg chg="del">
          <ac:chgData name="Rokia Baaror" userId="d759f506-9dde-4400-a4bc-627f9ad692b0" providerId="ADAL" clId="{AD95C643-75EC-4A0C-8EA3-3B65310B5216}" dt="2023-11-16T09:05:26.880" v="993" actId="478"/>
          <ac:spMkLst>
            <pc:docMk/>
            <pc:sldMk cId="1494020496" sldId="735"/>
            <ac:spMk id="20" creationId="{CCC29462-3716-77E7-BA13-03E9BC847DB8}"/>
          </ac:spMkLst>
        </pc:spChg>
        <pc:grpChg chg="add mod">
          <ac:chgData name="Rokia Baaror" userId="d759f506-9dde-4400-a4bc-627f9ad692b0" providerId="ADAL" clId="{AD95C643-75EC-4A0C-8EA3-3B65310B5216}" dt="2023-11-16T09:34:23.926" v="1764" actId="1076"/>
          <ac:grpSpMkLst>
            <pc:docMk/>
            <pc:sldMk cId="1494020496" sldId="735"/>
            <ac:grpSpMk id="8" creationId="{0F951C66-4F17-2F67-C127-A9341487A41B}"/>
          </ac:grpSpMkLst>
        </pc:grpChg>
        <pc:picChg chg="del">
          <ac:chgData name="Rokia Baaror" userId="d759f506-9dde-4400-a4bc-627f9ad692b0" providerId="ADAL" clId="{AD95C643-75EC-4A0C-8EA3-3B65310B5216}" dt="2023-11-16T09:10:23.636" v="1158" actId="478"/>
          <ac:picMkLst>
            <pc:docMk/>
            <pc:sldMk cId="1494020496" sldId="735"/>
            <ac:picMk id="5" creationId="{4AAEBB20-D9D0-10FE-D7ED-EE2280FC3042}"/>
          </ac:picMkLst>
        </pc:picChg>
        <pc:picChg chg="add mod">
          <ac:chgData name="Rokia Baaror" userId="d759f506-9dde-4400-a4bc-627f9ad692b0" providerId="ADAL" clId="{AD95C643-75EC-4A0C-8EA3-3B65310B5216}" dt="2023-11-16T09:33:49.288" v="1750" actId="164"/>
          <ac:picMkLst>
            <pc:docMk/>
            <pc:sldMk cId="1494020496" sldId="735"/>
            <ac:picMk id="6" creationId="{4644E345-FA1D-31AB-67A3-1D2A994EFDC8}"/>
          </ac:picMkLst>
        </pc:picChg>
      </pc:sldChg>
      <pc:sldChg chg="addSp delSp modSp mod">
        <pc:chgData name="Rokia Baaror" userId="d759f506-9dde-4400-a4bc-627f9ad692b0" providerId="ADAL" clId="{AD95C643-75EC-4A0C-8EA3-3B65310B5216}" dt="2023-11-16T09:34:56.423" v="1773" actId="20577"/>
        <pc:sldMkLst>
          <pc:docMk/>
          <pc:sldMk cId="3481934390" sldId="736"/>
        </pc:sldMkLst>
        <pc:spChg chg="del mod">
          <ac:chgData name="Rokia Baaror" userId="d759f506-9dde-4400-a4bc-627f9ad692b0" providerId="ADAL" clId="{AD95C643-75EC-4A0C-8EA3-3B65310B5216}" dt="2023-11-16T09:18:08.666" v="1489" actId="478"/>
          <ac:spMkLst>
            <pc:docMk/>
            <pc:sldMk cId="3481934390" sldId="736"/>
            <ac:spMk id="2" creationId="{2429BAD2-51FD-8606-33E7-FD724EA04186}"/>
          </ac:spMkLst>
        </pc:spChg>
        <pc:spChg chg="mod">
          <ac:chgData name="Rokia Baaror" userId="d759f506-9dde-4400-a4bc-627f9ad692b0" providerId="ADAL" clId="{AD95C643-75EC-4A0C-8EA3-3B65310B5216}" dt="2023-11-16T09:25:30.092" v="1543" actId="20577"/>
          <ac:spMkLst>
            <pc:docMk/>
            <pc:sldMk cId="3481934390" sldId="736"/>
            <ac:spMk id="3" creationId="{5890B5A6-B1B5-9136-F43D-C62AA5283322}"/>
          </ac:spMkLst>
        </pc:spChg>
        <pc:spChg chg="add del mod">
          <ac:chgData name="Rokia Baaror" userId="d759f506-9dde-4400-a4bc-627f9ad692b0" providerId="ADAL" clId="{AD95C643-75EC-4A0C-8EA3-3B65310B5216}" dt="2023-11-16T09:18:13.673" v="1491" actId="478"/>
          <ac:spMkLst>
            <pc:docMk/>
            <pc:sldMk cId="3481934390" sldId="736"/>
            <ac:spMk id="5" creationId="{B650754F-67B7-0BA8-EFC7-D7BE48950564}"/>
          </ac:spMkLst>
        </pc:spChg>
        <pc:spChg chg="add mod">
          <ac:chgData name="Rokia Baaror" userId="d759f506-9dde-4400-a4bc-627f9ad692b0" providerId="ADAL" clId="{AD95C643-75EC-4A0C-8EA3-3B65310B5216}" dt="2023-11-16T09:34:56.423" v="1773" actId="20577"/>
          <ac:spMkLst>
            <pc:docMk/>
            <pc:sldMk cId="3481934390" sldId="736"/>
            <ac:spMk id="6" creationId="{30C5DD9B-9ABF-DFE1-4F9D-3B9B8C177A62}"/>
          </ac:spMkLst>
        </pc:spChg>
        <pc:spChg chg="del">
          <ac:chgData name="Rokia Baaror" userId="d759f506-9dde-4400-a4bc-627f9ad692b0" providerId="ADAL" clId="{AD95C643-75EC-4A0C-8EA3-3B65310B5216}" dt="2023-11-16T09:18:15.209" v="1492" actId="478"/>
          <ac:spMkLst>
            <pc:docMk/>
            <pc:sldMk cId="3481934390" sldId="736"/>
            <ac:spMk id="14" creationId="{B96801BD-6794-0763-2D4E-2CD941779BF1}"/>
          </ac:spMkLst>
        </pc:spChg>
        <pc:spChg chg="del">
          <ac:chgData name="Rokia Baaror" userId="d759f506-9dde-4400-a4bc-627f9ad692b0" providerId="ADAL" clId="{AD95C643-75EC-4A0C-8EA3-3B65310B5216}" dt="2023-11-16T09:18:15.209" v="1492" actId="478"/>
          <ac:spMkLst>
            <pc:docMk/>
            <pc:sldMk cId="3481934390" sldId="736"/>
            <ac:spMk id="15" creationId="{01C2B1C3-2FC2-CFC5-E86A-C03497ED8016}"/>
          </ac:spMkLst>
        </pc:spChg>
        <pc:spChg chg="del">
          <ac:chgData name="Rokia Baaror" userId="d759f506-9dde-4400-a4bc-627f9ad692b0" providerId="ADAL" clId="{AD95C643-75EC-4A0C-8EA3-3B65310B5216}" dt="2023-11-16T09:18:15.209" v="1492" actId="478"/>
          <ac:spMkLst>
            <pc:docMk/>
            <pc:sldMk cId="3481934390" sldId="736"/>
            <ac:spMk id="16" creationId="{6FA275EC-32D2-5398-E749-D1610E0AB55D}"/>
          </ac:spMkLst>
        </pc:spChg>
        <pc:spChg chg="del">
          <ac:chgData name="Rokia Baaror" userId="d759f506-9dde-4400-a4bc-627f9ad692b0" providerId="ADAL" clId="{AD95C643-75EC-4A0C-8EA3-3B65310B5216}" dt="2023-11-16T09:18:15.209" v="1492" actId="478"/>
          <ac:spMkLst>
            <pc:docMk/>
            <pc:sldMk cId="3481934390" sldId="736"/>
            <ac:spMk id="17" creationId="{1D1DB36F-354B-10C7-EBD9-5A3C6DDC74F6}"/>
          </ac:spMkLst>
        </pc:spChg>
        <pc:spChg chg="del">
          <ac:chgData name="Rokia Baaror" userId="d759f506-9dde-4400-a4bc-627f9ad692b0" providerId="ADAL" clId="{AD95C643-75EC-4A0C-8EA3-3B65310B5216}" dt="2023-11-16T09:18:15.209" v="1492" actId="478"/>
          <ac:spMkLst>
            <pc:docMk/>
            <pc:sldMk cId="3481934390" sldId="736"/>
            <ac:spMk id="18" creationId="{F2364B62-32EC-C6D5-1F2A-29F3C65E32AC}"/>
          </ac:spMkLst>
        </pc:spChg>
        <pc:spChg chg="del">
          <ac:chgData name="Rokia Baaror" userId="d759f506-9dde-4400-a4bc-627f9ad692b0" providerId="ADAL" clId="{AD95C643-75EC-4A0C-8EA3-3B65310B5216}" dt="2023-11-16T09:18:15.209" v="1492" actId="478"/>
          <ac:spMkLst>
            <pc:docMk/>
            <pc:sldMk cId="3481934390" sldId="736"/>
            <ac:spMk id="19" creationId="{8B9BB944-CD8A-5430-EA3D-D80A4BBC6D1D}"/>
          </ac:spMkLst>
        </pc:spChg>
        <pc:picChg chg="del">
          <ac:chgData name="Rokia Baaror" userId="d759f506-9dde-4400-a4bc-627f9ad692b0" providerId="ADAL" clId="{AD95C643-75EC-4A0C-8EA3-3B65310B5216}" dt="2023-11-16T09:18:09.491" v="1490" actId="478"/>
          <ac:picMkLst>
            <pc:docMk/>
            <pc:sldMk cId="3481934390" sldId="736"/>
            <ac:picMk id="7" creationId="{C1FB9352-F73D-7688-1712-9E0ABED7EC5E}"/>
          </ac:picMkLst>
        </pc:picChg>
        <pc:picChg chg="add mod">
          <ac:chgData name="Rokia Baaror" userId="d759f506-9dde-4400-a4bc-627f9ad692b0" providerId="ADAL" clId="{AD95C643-75EC-4A0C-8EA3-3B65310B5216}" dt="2023-11-16T09:22:05.766" v="1502" actId="1076"/>
          <ac:picMkLst>
            <pc:docMk/>
            <pc:sldMk cId="3481934390" sldId="736"/>
            <ac:picMk id="9" creationId="{2D57E2D9-143C-262C-4F4F-F4DCDDB70386}"/>
          </ac:picMkLst>
        </pc:picChg>
        <pc:picChg chg="del">
          <ac:chgData name="Rokia Baaror" userId="d759f506-9dde-4400-a4bc-627f9ad692b0" providerId="ADAL" clId="{AD95C643-75EC-4A0C-8EA3-3B65310B5216}" dt="2023-11-16T09:18:15.209" v="1492" actId="478"/>
          <ac:picMkLst>
            <pc:docMk/>
            <pc:sldMk cId="3481934390" sldId="736"/>
            <ac:picMk id="11" creationId="{38ED34C5-BFE9-2430-3A04-66F3396EF394}"/>
          </ac:picMkLst>
        </pc:picChg>
        <pc:picChg chg="add del mod">
          <ac:chgData name="Rokia Baaror" userId="d759f506-9dde-4400-a4bc-627f9ad692b0" providerId="ADAL" clId="{AD95C643-75EC-4A0C-8EA3-3B65310B5216}" dt="2023-11-16T09:24:15.943" v="1511" actId="478"/>
          <ac:picMkLst>
            <pc:docMk/>
            <pc:sldMk cId="3481934390" sldId="736"/>
            <ac:picMk id="12" creationId="{BEA06801-8E74-74D0-8421-0BC174B3ADA7}"/>
          </ac:picMkLst>
        </pc:picChg>
        <pc:picChg chg="add mod">
          <ac:chgData name="Rokia Baaror" userId="d759f506-9dde-4400-a4bc-627f9ad692b0" providerId="ADAL" clId="{AD95C643-75EC-4A0C-8EA3-3B65310B5216}" dt="2023-11-16T09:24:21.226" v="1514" actId="1076"/>
          <ac:picMkLst>
            <pc:docMk/>
            <pc:sldMk cId="3481934390" sldId="736"/>
            <ac:picMk id="20" creationId="{BC1F852F-7C7F-10F2-8780-AEB66F87F2B3}"/>
          </ac:picMkLst>
        </pc:picChg>
      </pc:sldChg>
      <pc:sldChg chg="addSp delSp modSp new mod">
        <pc:chgData name="Rokia Baaror" userId="d759f506-9dde-4400-a4bc-627f9ad692b0" providerId="ADAL" clId="{AD95C643-75EC-4A0C-8EA3-3B65310B5216}" dt="2023-11-16T10:13:16.090" v="2138" actId="1076"/>
        <pc:sldMkLst>
          <pc:docMk/>
          <pc:sldMk cId="76580717" sldId="737"/>
        </pc:sldMkLst>
        <pc:spChg chg="del">
          <ac:chgData name="Rokia Baaror" userId="d759f506-9dde-4400-a4bc-627f9ad692b0" providerId="ADAL" clId="{AD95C643-75EC-4A0C-8EA3-3B65310B5216}" dt="2023-11-16T10:12:47.450" v="2113" actId="931"/>
          <ac:spMkLst>
            <pc:docMk/>
            <pc:sldMk cId="76580717" sldId="737"/>
            <ac:spMk id="2" creationId="{D920807C-8F96-576C-85B0-28A61359C562}"/>
          </ac:spMkLst>
        </pc:spChg>
        <pc:spChg chg="mod">
          <ac:chgData name="Rokia Baaror" userId="d759f506-9dde-4400-a4bc-627f9ad692b0" providerId="ADAL" clId="{AD95C643-75EC-4A0C-8EA3-3B65310B5216}" dt="2023-11-16T10:13:08.965" v="2134" actId="1076"/>
          <ac:spMkLst>
            <pc:docMk/>
            <pc:sldMk cId="76580717" sldId="737"/>
            <ac:spMk id="3" creationId="{A49CFBAD-F12B-31A5-1C3A-804D8B32DAA0}"/>
          </ac:spMkLst>
        </pc:spChg>
        <pc:picChg chg="add mod">
          <ac:chgData name="Rokia Baaror" userId="d759f506-9dde-4400-a4bc-627f9ad692b0" providerId="ADAL" clId="{AD95C643-75EC-4A0C-8EA3-3B65310B5216}" dt="2023-11-16T10:13:16.090" v="2138" actId="1076"/>
          <ac:picMkLst>
            <pc:docMk/>
            <pc:sldMk cId="76580717" sldId="737"/>
            <ac:picMk id="5" creationId="{D93C7695-3BF7-5621-9D49-E9C3E1493040}"/>
          </ac:picMkLst>
        </pc:picChg>
      </pc:sldChg>
      <pc:sldChg chg="del">
        <pc:chgData name="Rokia Baaror" userId="d759f506-9dde-4400-a4bc-627f9ad692b0" providerId="ADAL" clId="{AD95C643-75EC-4A0C-8EA3-3B65310B5216}" dt="2023-11-16T09:29:04.150" v="1686" actId="2696"/>
        <pc:sldMkLst>
          <pc:docMk/>
          <pc:sldMk cId="1304689264" sldId="737"/>
        </pc:sldMkLst>
      </pc:sldChg>
      <pc:sldChg chg="del">
        <pc:chgData name="Rokia Baaror" userId="d759f506-9dde-4400-a4bc-627f9ad692b0" providerId="ADAL" clId="{AD95C643-75EC-4A0C-8EA3-3B65310B5216}" dt="2023-11-16T09:35:33.604" v="1774" actId="2696"/>
        <pc:sldMkLst>
          <pc:docMk/>
          <pc:sldMk cId="2974599096" sldId="738"/>
        </pc:sldMkLst>
      </pc:sldChg>
      <pc:sldChg chg="del">
        <pc:chgData name="Rokia Baaror" userId="d759f506-9dde-4400-a4bc-627f9ad692b0" providerId="ADAL" clId="{AD95C643-75EC-4A0C-8EA3-3B65310B5216}" dt="2023-11-16T09:35:33.604" v="1774" actId="2696"/>
        <pc:sldMkLst>
          <pc:docMk/>
          <pc:sldMk cId="364831882" sldId="7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479D8-8FED-8E4F-8C1D-77BBC8E04FE2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560A2-64B5-664A-9FDC-B9CEA5DF7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3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plan slide T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A565CA-05A4-4E5E-ACBF-67FF38993007}"/>
              </a:ext>
            </a:extLst>
          </p:cNvPr>
          <p:cNvSpPr/>
          <p:nvPr userDrawn="1"/>
        </p:nvSpPr>
        <p:spPr>
          <a:xfrm>
            <a:off x="0" y="-1746"/>
            <a:ext cx="11472000" cy="5789730"/>
          </a:xfrm>
          <a:prstGeom prst="rect">
            <a:avLst/>
          </a:prstGeom>
          <a:solidFill>
            <a:srgbClr val="EB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6D36D-8DA4-473C-B35F-0CD7DFEFC2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79" y="1080000"/>
            <a:ext cx="5723259" cy="923330"/>
          </a:xfrm>
        </p:spPr>
        <p:txBody>
          <a:bodyPr wrap="square" anchor="t">
            <a:spAutoFit/>
          </a:bodyPr>
          <a:lstStyle>
            <a:lvl1pPr algn="l">
              <a:defRPr sz="6000">
                <a:solidFill>
                  <a:srgbClr val="4A4F54"/>
                </a:solidFill>
              </a:defRPr>
            </a:lvl1pPr>
          </a:lstStyle>
          <a:p>
            <a:r>
              <a:rPr lang="en-US" dirty="0"/>
              <a:t>How-to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09F-828B-4426-B099-49B8878CB6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79" y="3600000"/>
            <a:ext cx="5723259" cy="2160000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rgbClr val="4A4F5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9BD60D-8BAF-4B92-B62B-50FAF6786A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6537" y="4068000"/>
            <a:ext cx="3240000" cy="108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rgbClr val="4A4F54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E7293-A224-44BF-BCB6-36C4F61D2AF1}"/>
              </a:ext>
            </a:extLst>
          </p:cNvPr>
          <p:cNvSpPr/>
          <p:nvPr userDrawn="1"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F54"/>
              </a:solidFill>
            </a:endParaRPr>
          </a:p>
        </p:txBody>
      </p:sp>
      <p:pic>
        <p:nvPicPr>
          <p:cNvPr id="15" name="Picture 120">
            <a:extLst>
              <a:ext uri="{FF2B5EF4-FFF2-40B4-BE49-F238E27FC236}">
                <a16:creationId xmlns:a16="http://schemas.microsoft.com/office/drawing/2014/main" id="{E397DB51-AD6A-1ED2-0FAE-9E3A6475D9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99397" y="1132138"/>
            <a:ext cx="2455022" cy="24550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7237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1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2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D15609A-4395-BE42-BEA0-4E0B12319D36}"/>
              </a:ext>
            </a:extLst>
          </p:cNvPr>
          <p:cNvSpPr/>
          <p:nvPr userDrawn="1"/>
        </p:nvSpPr>
        <p:spPr>
          <a:xfrm>
            <a:off x="-83127" y="-83126"/>
            <a:ext cx="12374088" cy="1302326"/>
          </a:xfrm>
          <a:prstGeom prst="rect">
            <a:avLst/>
          </a:prstGeom>
          <a:gradFill>
            <a:gsLst>
              <a:gs pos="100000">
                <a:srgbClr val="2B7483"/>
              </a:gs>
              <a:gs pos="10000">
                <a:srgbClr val="43A7BE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B026-47D5-854D-A6CA-B4A2172DA0B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04857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02B5C-4051-A243-B86F-7060A75FBB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04858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18F4A03-E152-A440-B6EA-D80C51AF03E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588907" y="3830557"/>
            <a:ext cx="7161141" cy="1453347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1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82CAD0B-BED8-1043-9E8E-DEEF17C8025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967177" y="2104331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F546373-BDD8-664B-AC10-322CEB52545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929497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134914D-7CD5-844A-8CA2-F7548F041817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800932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C2BD0575-0083-374B-AE3D-74F38E9E4AB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636302" y="5552400"/>
            <a:ext cx="6113746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51E2E38F-B217-4F4D-A40F-918AA6513E3B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955147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034830CC-3C91-9847-B142-5A8657D08134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6929497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E43A7F7-E693-1F4F-8966-4DE03E48D1E2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800932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1BB801-C031-3149-A371-71F935F20B38}"/>
              </a:ext>
            </a:extLst>
          </p:cNvPr>
          <p:cNvCxnSpPr/>
          <p:nvPr userDrawn="1"/>
        </p:nvCxnSpPr>
        <p:spPr>
          <a:xfrm>
            <a:off x="3387110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00E8EB-7FCC-4348-85EB-6E9CC59D5DBC}"/>
              </a:ext>
            </a:extLst>
          </p:cNvPr>
          <p:cNvCxnSpPr/>
          <p:nvPr userDrawn="1"/>
        </p:nvCxnSpPr>
        <p:spPr>
          <a:xfrm>
            <a:off x="6330837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B17817-8782-9D43-BAC7-91104C6C82CA}"/>
              </a:ext>
            </a:extLst>
          </p:cNvPr>
          <p:cNvCxnSpPr/>
          <p:nvPr userDrawn="1"/>
        </p:nvCxnSpPr>
        <p:spPr>
          <a:xfrm>
            <a:off x="9298626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11E1199-5D47-4540-B6B9-D1E2A5D575EA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FD929EF-C26E-7B4E-B4DE-94AA78EBD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5" y="17927"/>
            <a:ext cx="11410613" cy="1129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data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504B85B-5272-DF42-A153-0FAE49BF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7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3652C9-F40F-8340-8564-D340ECDD5E29}"/>
              </a:ext>
            </a:extLst>
          </p:cNvPr>
          <p:cNvSpPr/>
          <p:nvPr userDrawn="1"/>
        </p:nvSpPr>
        <p:spPr>
          <a:xfrm>
            <a:off x="-83127" y="-83126"/>
            <a:ext cx="12374088" cy="1302326"/>
          </a:xfrm>
          <a:prstGeom prst="rect">
            <a:avLst/>
          </a:prstGeom>
          <a:gradFill>
            <a:gsLst>
              <a:gs pos="100000">
                <a:srgbClr val="2B7483"/>
              </a:gs>
              <a:gs pos="10000">
                <a:srgbClr val="43A7BE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3C2C0-AC17-2F41-AC40-FAF6E1992727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D4B0F6-CBEB-EC42-B137-C470A0F5044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04226" y="1408879"/>
            <a:ext cx="3110388" cy="4586030"/>
          </a:xfrm>
        </p:spPr>
        <p:txBody>
          <a:bodyPr>
            <a:noAutofit/>
          </a:bodyPr>
          <a:lstStyle>
            <a:lvl1pPr marL="0" indent="0">
              <a:buNone/>
              <a:defRPr sz="40000" b="1">
                <a:solidFill>
                  <a:srgbClr val="43A7B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274E0F-D5FD-B149-9A4E-519A55A5F4D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864875" y="2012673"/>
            <a:ext cx="6906087" cy="490063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A0A157E-3816-F249-90DD-4522A6B238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864874" y="2755654"/>
            <a:ext cx="6906087" cy="236646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F9F8201-8BB5-5444-AC0C-8BE170F537A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672672" y="5373813"/>
            <a:ext cx="309828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9130E4-6188-4A4B-8873-3785A9C04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5" y="17927"/>
            <a:ext cx="11431526" cy="1129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CACAE9E-5DA3-4E48-8E75-0569A19A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O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5B49-FBBB-444D-969E-AE2476735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584197"/>
            <a:ext cx="6121400" cy="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</p:spTree>
    <p:extLst>
      <p:ext uri="{BB962C8B-B14F-4D97-AF65-F5344CB8AC3E}">
        <p14:creationId xmlns:p14="http://schemas.microsoft.com/office/powerpoint/2010/main" val="424932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- op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A37E0-18C9-7840-90BB-92F632D15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3239" r="5482" b="5392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70558" y="2725062"/>
            <a:ext cx="4283242" cy="2027412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0365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FC8A18-1468-1749-81E5-298B03ED3A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" y="881386"/>
            <a:ext cx="12192000" cy="766763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Fancy Timeline</a:t>
            </a:r>
          </a:p>
        </p:txBody>
      </p:sp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 userDrawn="1"/>
        </p:nvSpPr>
        <p:spPr>
          <a:xfrm>
            <a:off x="5837673" y="3862480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CC017-1551-1B4F-A32B-A62C5B7A86B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95999" y="4392534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49C29B-6E79-E24B-AD3A-51DDD93DEAC0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2132C4-7A4E-8942-A264-26A1F7B72E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6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 userDrawn="1"/>
        </p:nvSpPr>
        <p:spPr>
          <a:xfrm>
            <a:off x="5858477" y="3329258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CC017-1551-1B4F-A32B-A62C5B7A86BB}"/>
              </a:ext>
            </a:extLst>
          </p:cNvPr>
          <p:cNvCxnSpPr>
            <a:cxnSpLocks/>
          </p:cNvCxnSpPr>
          <p:nvPr userDrawn="1"/>
        </p:nvCxnSpPr>
        <p:spPr>
          <a:xfrm flipV="1">
            <a:off x="6116804" y="3845912"/>
            <a:ext cx="1" cy="3096309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0E3C53-E02F-9D4A-9388-7159260D54CB}"/>
              </a:ext>
            </a:extLst>
          </p:cNvPr>
          <p:cNvCxnSpPr>
            <a:cxnSpLocks/>
          </p:cNvCxnSpPr>
          <p:nvPr userDrawn="1"/>
        </p:nvCxnSpPr>
        <p:spPr>
          <a:xfrm flipV="1">
            <a:off x="6116803" y="-108284"/>
            <a:ext cx="1" cy="3437543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0D0DA5-52B5-754B-8D4A-B0A28D4337DA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ACE821-1990-E04D-96CF-E85EE0CD2B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8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 userDrawn="1"/>
        </p:nvSpPr>
        <p:spPr>
          <a:xfrm>
            <a:off x="5858477" y="3329258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0E3C53-E02F-9D4A-9388-7159260D54CB}"/>
              </a:ext>
            </a:extLst>
          </p:cNvPr>
          <p:cNvCxnSpPr>
            <a:cxnSpLocks/>
          </p:cNvCxnSpPr>
          <p:nvPr userDrawn="1"/>
        </p:nvCxnSpPr>
        <p:spPr>
          <a:xfrm flipV="1">
            <a:off x="6116803" y="-108284"/>
            <a:ext cx="1" cy="3437543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2262C4-810A-8B48-89C9-19DE7154CC23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C366707-40EF-0B40-A6D7-30B72D76A4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12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p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A37E0-18C9-7840-90BB-92F632D15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3239" r="5482" b="5392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70558" y="2725062"/>
            <a:ext cx="4283242" cy="2027412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1364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pt 2"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18937" y="2725062"/>
            <a:ext cx="10234863" cy="2027412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FCA0E-9137-EA4D-9921-F4CEA74AEAFE}"/>
              </a:ext>
            </a:extLst>
          </p:cNvPr>
          <p:cNvSpPr txBox="1"/>
          <p:nvPr userDrawn="1"/>
        </p:nvSpPr>
        <p:spPr>
          <a:xfrm>
            <a:off x="7339360" y="6314984"/>
            <a:ext cx="411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 2018 Axway 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6138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37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4C74-3388-4B46-A220-E514F7F826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8640000" cy="4680000"/>
          </a:xfrm>
        </p:spPr>
        <p:txBody>
          <a:bodyPr>
            <a:normAutofit/>
          </a:bodyPr>
          <a:lstStyle>
            <a:lvl1pPr marL="457200" indent="-457200">
              <a:buClr>
                <a:srgbClr val="D12531"/>
              </a:buClr>
              <a:buFont typeface="Wingdings" panose="05000000000000000000" pitchFamily="2" charset="2"/>
              <a:buChar char="§"/>
              <a:defRPr sz="2500"/>
            </a:lvl1pPr>
            <a:lvl2pPr marL="9144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2pPr>
            <a:lvl3pPr marL="13716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en-US"/>
              <a:t>Write down your text over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6B1DC3-FF50-47BC-A3CB-931AF6B9F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"/>
            <a:ext cx="10620000" cy="90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Title of the screen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87A6B-2E32-4C09-909E-609226EBC562}"/>
              </a:ext>
            </a:extLst>
          </p:cNvPr>
          <p:cNvSpPr/>
          <p:nvPr userDrawn="1"/>
        </p:nvSpPr>
        <p:spPr>
          <a:xfrm>
            <a:off x="10766560" y="-6400"/>
            <a:ext cx="1440000" cy="1440000"/>
          </a:xfrm>
          <a:prstGeom prst="rect">
            <a:avLst/>
          </a:prstGeom>
          <a:solidFill>
            <a:srgbClr val="FF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</a:endParaRPr>
          </a:p>
        </p:txBody>
      </p:sp>
      <p:pic>
        <p:nvPicPr>
          <p:cNvPr id="7" name="Picture 120">
            <a:extLst>
              <a:ext uri="{FF2B5EF4-FFF2-40B4-BE49-F238E27FC236}">
                <a16:creationId xmlns:a16="http://schemas.microsoft.com/office/drawing/2014/main" id="{3CD3DFC2-2DCD-8FDB-95A3-9CDD7EC712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80000" y="199177"/>
            <a:ext cx="1034200" cy="103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745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172269-DE0F-42D7-B7F2-3092B32E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08524B-74C5-446C-A6ED-FB85450C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56FD18-37EB-4494-9931-61CFFDCE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D6FB-78B5-4B11-9C3F-FA1C61958293}" type="datetimeFigureOut">
              <a:rPr lang="fr-FR" smtClean="0"/>
              <a:t>04/12/2023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4E2F85-E03C-4BC6-8AFD-162F655E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F92A67-B98E-427F-9788-188C39F9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5BF71-2569-42D3-8312-DB5CE5269C64}" type="slidenum">
              <a:rPr lang="fr-FR" smtClean="0"/>
              <a:t>‹#›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73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- sid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 userDrawn="1"/>
        </p:nvSpPr>
        <p:spPr>
          <a:xfrm>
            <a:off x="7673746" y="1698680"/>
            <a:ext cx="4097215" cy="418577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2084118-89BE-0D49-A9F9-D806497E2E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2773" y="2774793"/>
            <a:ext cx="3270739" cy="167335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19B49DC-3293-1A4A-A61E-B8FB500508E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092773" y="4659189"/>
            <a:ext cx="327073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807144-58F3-864E-8052-27D14CE0FFD2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2227525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3D6997-D6AC-CC42-BE97-60C64CAE5EB3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5439649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8760F82-AFA4-1443-892A-E49DED4509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side quote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63602658-B096-8944-B5E5-005D99CF336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435" y="1730155"/>
            <a:ext cx="648339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1221DC-30FB-E041-9B27-0A88169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65AE29DF-5159-8048-A148-1166EE1F93D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5" y="2371242"/>
            <a:ext cx="6483395" cy="3513210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51844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" userDrawn="1">
          <p15:clr>
            <a:srgbClr val="FBAE40"/>
          </p15:clr>
        </p15:guide>
        <p15:guide id="2" pos="370" userDrawn="1">
          <p15:clr>
            <a:srgbClr val="FBAE40"/>
          </p15:clr>
        </p15:guide>
        <p15:guide id="3" pos="4226" userDrawn="1">
          <p15:clr>
            <a:srgbClr val="FBAE40"/>
          </p15:clr>
        </p15:guide>
        <p15:guide id="4" orient="horz" pos="77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9D9982A-A521-F143-8064-B9EA37A840E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0075" y="1823270"/>
            <a:ext cx="10515600" cy="355600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2700D5-8BEA-034F-BD47-5AF221E7A8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0364" y="2621294"/>
            <a:ext cx="10515311" cy="167201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173F31-26E8-3545-81FA-49478AAC9DC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867888" y="2419413"/>
            <a:ext cx="10497787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E6BBE9-9E35-1A4A-8A85-F3B8DF31D147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867888" y="4533848"/>
            <a:ext cx="10497787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11B2E8-DCAF-944E-91B0-0E4E56AA941A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B00A457-FF81-9247-A31E-50D6D936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9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2 co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EB3CD3-89FD-E34A-B228-EBE9DB1A3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59" t="1573" r="9389" b="24581"/>
          <a:stretch/>
        </p:blipFill>
        <p:spPr>
          <a:xfrm>
            <a:off x="-1" y="1209315"/>
            <a:ext cx="6133171" cy="5708072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5B88A0FB-F50C-954C-BF8A-06937F6B6FB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15306" y="1731246"/>
            <a:ext cx="525565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CB5A0A6-E63B-BC41-8540-D1E4EA5237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15306" y="2372596"/>
            <a:ext cx="5255655" cy="34325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2CD1E3-FD4F-0743-AAEC-069ECD9D1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Two column layout — option 1 left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467AD2-1A83-534E-A2AD-35C51302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5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2 co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D338C5-3FB1-9E4E-80B7-9542A6EF8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136" t="11655" r="28054" b="5582"/>
          <a:stretch/>
        </p:blipFill>
        <p:spPr>
          <a:xfrm>
            <a:off x="6688015" y="1219200"/>
            <a:ext cx="5602946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70A80-09FF-DF4A-B8FA-ED463BFE8BF6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AE433223-F814-674B-AB35-8CF979AE8FF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9436" y="1730155"/>
            <a:ext cx="5676694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F0FFD11F-C1B2-8444-81E8-E5C7019E27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6" y="2371505"/>
            <a:ext cx="5676694" cy="34325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C43D87-2D9E-CA4F-95C9-46161665D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584199"/>
            <a:ext cx="6100640" cy="635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Two column layout — option 1 right image</a:t>
            </a:r>
          </a:p>
        </p:txBody>
      </p:sp>
    </p:spTree>
    <p:extLst>
      <p:ext uri="{BB962C8B-B14F-4D97-AF65-F5344CB8AC3E}">
        <p14:creationId xmlns:p14="http://schemas.microsoft.com/office/powerpoint/2010/main" val="281308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sid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 userDrawn="1"/>
        </p:nvSpPr>
        <p:spPr>
          <a:xfrm>
            <a:off x="7673746" y="1698680"/>
            <a:ext cx="4097215" cy="418577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2084118-89BE-0D49-A9F9-D806497E2E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2773" y="2774793"/>
            <a:ext cx="3270739" cy="167335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19B49DC-3293-1A4A-A61E-B8FB500508E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092773" y="4659189"/>
            <a:ext cx="327073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807144-58F3-864E-8052-27D14CE0FFD2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2227525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3D6997-D6AC-CC42-BE97-60C64CAE5EB3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5439649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8760F82-AFA4-1443-892A-E49DED4509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side quote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63602658-B096-8944-B5E5-005D99CF336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435" y="1730155"/>
            <a:ext cx="648339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1221DC-30FB-E041-9B27-0A88169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65AE29DF-5159-8048-A148-1166EE1F93D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5" y="2371242"/>
            <a:ext cx="6483395" cy="3513210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246852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numbered slide — bo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 userDrawn="1"/>
        </p:nvSpPr>
        <p:spPr>
          <a:xfrm>
            <a:off x="-83127" y="5101389"/>
            <a:ext cx="12374088" cy="100746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20673F8-C4EA-D14B-833F-D7BE2F4B4E1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70712" y="1610137"/>
            <a:ext cx="10491782" cy="50843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59AA3E4F-4E26-D04C-887B-3BD860E9906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79177" y="2250663"/>
            <a:ext cx="10491783" cy="2197616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FD64A1B6-E8A0-4548-A457-FF33093D9AB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270712" y="5345491"/>
            <a:ext cx="1781977" cy="50920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1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Bonus Point —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A54B0B-7919-4545-A150-0749D91EA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022" y="5240303"/>
            <a:ext cx="724371" cy="687694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0A973058-462E-B44E-90D9-78FF6F0BFF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7375" y="584199"/>
            <a:ext cx="691802" cy="649289"/>
          </a:xfrm>
          <a:solidFill>
            <a:srgbClr val="2B7483"/>
          </a:solidFill>
        </p:spPr>
        <p:txBody>
          <a:bodyPr wrap="none" rtlCol="0" anchor="ctr">
            <a:normAutofit/>
          </a:bodyPr>
          <a:lstStyle>
            <a:lvl1pPr>
              <a:defRPr lang="en-US" sz="3000" b="1" dirty="0">
                <a:solidFill>
                  <a:schemeClr val="bg1"/>
                </a:solidFill>
                <a:latin typeface="Roboto Regular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01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D23E703-941A-CD42-A633-0C4315B21D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176" y="584197"/>
            <a:ext cx="5429599" cy="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7A53F77C-00BE-3241-8A2A-EB08932AA86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52689" y="5345492"/>
            <a:ext cx="8718271" cy="50920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Lorem ipsum dolor sit amet, consectetur adipiscing elit.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79FC8C9-D1BF-2440-A65B-597287CF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0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numbere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7E5A093F-B601-F048-9190-54819FCC79A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7375" y="584200"/>
            <a:ext cx="687527" cy="635000"/>
          </a:xfrm>
          <a:solidFill>
            <a:srgbClr val="2B7483"/>
          </a:solidFill>
        </p:spPr>
        <p:txBody>
          <a:bodyPr wrap="none" rtlCol="0" anchor="ctr">
            <a:normAutofit/>
          </a:bodyPr>
          <a:lstStyle>
            <a:lvl1pPr>
              <a:defRPr lang="en-US" sz="3000" b="1" dirty="0">
                <a:solidFill>
                  <a:schemeClr val="bg1"/>
                </a:solidFill>
                <a:latin typeface="Roboto Regular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01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4F10A3-D64E-4F49-8122-A055CEBF2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902" y="584199"/>
            <a:ext cx="10293212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5B8AD548-A953-C647-9AB2-8DA412C54B2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70712" y="1610137"/>
            <a:ext cx="10491782" cy="50843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A67F0D2E-67F8-4147-893E-6D5295818F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79177" y="2250663"/>
            <a:ext cx="10491783" cy="2197616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00C55B-EBAB-6944-B0B8-36DCF683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B999772-8322-946E-A596-40063DF5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"/>
            <a:ext cx="10620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E67C456-FDDA-1883-1E3D-8BC58C88F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620000"/>
            <a:ext cx="106200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ACF05D-E3AE-CBC0-378F-F8BECDEBDFE2}"/>
              </a:ext>
            </a:extLst>
          </p:cNvPr>
          <p:cNvSpPr/>
          <p:nvPr userDrawn="1"/>
        </p:nvSpPr>
        <p:spPr>
          <a:xfrm>
            <a:off x="11472000" y="5787984"/>
            <a:ext cx="360000" cy="360000"/>
          </a:xfrm>
          <a:prstGeom prst="rect">
            <a:avLst/>
          </a:prstGeom>
          <a:solidFill>
            <a:srgbClr val="B4B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0A1D-AEE9-E118-B0FF-2E35F8795E57}"/>
              </a:ext>
            </a:extLst>
          </p:cNvPr>
          <p:cNvSpPr/>
          <p:nvPr userDrawn="1"/>
        </p:nvSpPr>
        <p:spPr>
          <a:xfrm>
            <a:off x="11826240" y="5429844"/>
            <a:ext cx="360000" cy="360000"/>
          </a:xfrm>
          <a:prstGeom prst="rect">
            <a:avLst/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2DE52-AA12-9E01-DD30-A80E52144429}"/>
              </a:ext>
            </a:extLst>
          </p:cNvPr>
          <p:cNvSpPr/>
          <p:nvPr userDrawn="1"/>
        </p:nvSpPr>
        <p:spPr>
          <a:xfrm>
            <a:off x="10752000" y="6154810"/>
            <a:ext cx="720000" cy="720000"/>
          </a:xfrm>
          <a:prstGeom prst="rect">
            <a:avLst/>
          </a:prstGeom>
          <a:solidFill>
            <a:srgbClr val="D2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CFE3-CBC2-4142-8E83-F27DDEF6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436" y="1342546"/>
            <a:ext cx="114315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B767A3-A968-D74A-BCB7-7A91E2557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7761" y="6270274"/>
            <a:ext cx="2743200" cy="36576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>
                <a:solidFill>
                  <a:srgbClr val="6F706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45B42A2-12DC-D04A-88D3-A93CC82DF3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790BF20-D36A-2148-9A39-FE8EDB20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584199"/>
            <a:ext cx="6119999" cy="649289"/>
          </a:xfrm>
          <a:prstGeom prst="rect">
            <a:avLst/>
          </a:prstGeom>
          <a:solidFill>
            <a:srgbClr val="2B7483"/>
          </a:solidFill>
        </p:spPr>
        <p:txBody>
          <a:bodyPr wrap="none" rtlCol="0" anchor="ctr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502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6" r:id="rId2"/>
    <p:sldLayoutId id="2147483698" r:id="rId3"/>
    <p:sldLayoutId id="2147483699" r:id="rId4"/>
    <p:sldLayoutId id="2147483700" r:id="rId5"/>
    <p:sldLayoutId id="2147483703" r:id="rId6"/>
    <p:sldLayoutId id="2147483704" r:id="rId7"/>
    <p:sldLayoutId id="2147483680" r:id="rId8"/>
    <p:sldLayoutId id="2147483702" r:id="rId9"/>
    <p:sldLayoutId id="2147483693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bg1"/>
          </a:solidFill>
          <a:latin typeface="Roboto Regular" panose="02000000000000000000" pitchFamily="2" charset="0"/>
          <a:ea typeface="Roboto" panose="02000000000000000000" pitchFamily="2" charset="0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orient="horz" pos="777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pos="422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0AE57-8D50-A745-988A-B164D16C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A09D3-F435-824D-BCFC-BEC034E0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7B2187-9CB8-1944-A1E5-2349E84D6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991" y="6317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45B42A2-12DC-D04A-88D3-A93CC82DF3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E5DAD-705D-474F-9583-668E871D7D28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</p:spTree>
    <p:extLst>
      <p:ext uri="{BB962C8B-B14F-4D97-AF65-F5344CB8AC3E}">
        <p14:creationId xmlns:p14="http://schemas.microsoft.com/office/powerpoint/2010/main" val="80145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0AE57-8D50-A745-988A-B164D16C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A09D3-F435-824D-BCFC-BEC034E0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84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11" r:id="rId3"/>
    <p:sldLayoutId id="214748371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sites/AxwayUniversity/Shared%20Documents/General/D%20-%20Template%20and%20Guidelines/01-%20templates/02_Thumbnail%20and%20course%20cards/AU%20V2%20Generic%20Thumbnail.pptx?web=1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hyperlink" Target="https://axwaysoftware.sharepoint.com/sites/AxwayUniversity/Shared%20Documents/DnD%20Rocks!/06_Docebo%20Platform/03_Pages/Partner%20Pages/AFAH/Home/1-%20Advisory%20business%20consulting/Gif_test.pptx?web=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F62E13-6B69-2C14-A07A-0F5EB4A40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9" y="1080000"/>
            <a:ext cx="5723259" cy="2585323"/>
          </a:xfrm>
        </p:spPr>
        <p:txBody>
          <a:bodyPr/>
          <a:lstStyle/>
          <a:p>
            <a:r>
              <a:rPr lang="en-US" dirty="0">
                <a:latin typeface="Roboto"/>
                <a:ea typeface="Roboto"/>
                <a:cs typeface="Roboto"/>
              </a:rPr>
              <a:t>Create an animated GIF with thumbnails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FF5B52-4F0B-55B0-DDF8-881E7CB23A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0BC646B-5316-7B6B-DC9C-8124AA6D9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" y="3994950"/>
            <a:ext cx="5723259" cy="1765049"/>
          </a:xfrm>
        </p:spPr>
        <p:txBody>
          <a:bodyPr/>
          <a:lstStyle/>
          <a:p>
            <a:pPr algn="ctr"/>
            <a:r>
              <a:rPr lang="en-US" dirty="0"/>
              <a:t>Dimensions 960x720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1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9"/>
    </mc:Choice>
    <mc:Fallback xmlns="">
      <p:transition spd="slow" advTm="1022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0F1AB8D4-A881-4F94-959F-CB0FDEE93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705344"/>
              </p:ext>
            </p:extLst>
          </p:nvPr>
        </p:nvGraphicFramePr>
        <p:xfrm>
          <a:off x="602973" y="1900486"/>
          <a:ext cx="108800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575">
                  <a:extLst>
                    <a:ext uri="{9D8B030D-6E8A-4147-A177-3AD203B41FA5}">
                      <a16:colId xmlns:a16="http://schemas.microsoft.com/office/drawing/2014/main" val="2961533418"/>
                    </a:ext>
                  </a:extLst>
                </a:gridCol>
                <a:gridCol w="8143461">
                  <a:extLst>
                    <a:ext uri="{9D8B030D-6E8A-4147-A177-3AD203B41FA5}">
                      <a16:colId xmlns:a16="http://schemas.microsoft.com/office/drawing/2014/main" val="4123785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Owner</a:t>
                      </a: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Rokia Baaror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22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Team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D&amp;D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74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Resources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90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Tools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PowerPoint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Animated gif with thumbnail we can use on the different pages on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Docebo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to animate content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690517"/>
                  </a:ext>
                </a:extLst>
              </a:tr>
            </a:tbl>
          </a:graphicData>
        </a:graphic>
      </p:graphicFrame>
      <p:graphicFrame>
        <p:nvGraphicFramePr>
          <p:cNvPr id="41" name="Tableau 2">
            <a:extLst>
              <a:ext uri="{FF2B5EF4-FFF2-40B4-BE49-F238E27FC236}">
                <a16:creationId xmlns:a16="http://schemas.microsoft.com/office/drawing/2014/main" id="{AD0C5357-4524-44CF-9EBF-3EFFD4DD3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080045"/>
              </p:ext>
            </p:extLst>
          </p:nvPr>
        </p:nvGraphicFramePr>
        <p:xfrm>
          <a:off x="590042" y="4587839"/>
          <a:ext cx="1088004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004">
                  <a:extLst>
                    <a:ext uri="{9D8B030D-6E8A-4147-A177-3AD203B41FA5}">
                      <a16:colId xmlns:a16="http://schemas.microsoft.com/office/drawing/2014/main" val="375332421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03910317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46252340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42364771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682151051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729811086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63795801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59296258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88044287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1498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/>
                          <a:ea typeface="Roboto"/>
                          <a:cs typeface="Roboto"/>
                        </a:rPr>
                        <a:t>Damien 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645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/>
                          <a:ea typeface="Roboto"/>
                          <a:cs typeface="Roboto"/>
                        </a:rPr>
                        <a:t>29/11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41145"/>
                  </a:ext>
                </a:extLst>
              </a:tr>
            </a:tbl>
          </a:graphicData>
        </a:graphic>
      </p:graphicFrame>
      <p:sp>
        <p:nvSpPr>
          <p:cNvPr id="43" name="Title 42">
            <a:extLst>
              <a:ext uri="{FF2B5EF4-FFF2-40B4-BE49-F238E27FC236}">
                <a16:creationId xmlns:a16="http://schemas.microsoft.com/office/drawing/2014/main" id="{6B5094A8-952D-D051-D932-C088B1B2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Info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9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65"/>
    </mc:Choice>
    <mc:Fallback xmlns="">
      <p:transition spd="slow" advTm="910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5907-F240-2A8D-02A4-077E701D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509204"/>
            <a:ext cx="8881654" cy="47907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 an animated GIF with thumbnails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Step 1 – Insert </a:t>
            </a:r>
            <a:r>
              <a:rPr lang="en-US" dirty="0">
                <a:latin typeface="Roboto"/>
                <a:ea typeface="Roboto"/>
                <a:cs typeface="Roboto"/>
                <a:hlinkClick r:id="rId3"/>
              </a:rPr>
              <a:t>thumbnails</a:t>
            </a:r>
            <a:r>
              <a:rPr lang="en-US" dirty="0">
                <a:latin typeface="Roboto"/>
                <a:ea typeface="Roboto"/>
                <a:cs typeface="Roboto"/>
              </a:rPr>
              <a:t> (specific case we used)</a:t>
            </a:r>
            <a:endParaRPr lang="en-US" dirty="0"/>
          </a:p>
          <a:p>
            <a:pPr lvl="1"/>
            <a:r>
              <a:rPr lang="en-US" dirty="0"/>
              <a:t>Step 2 – Add effects</a:t>
            </a:r>
          </a:p>
          <a:p>
            <a:pPr lvl="1"/>
            <a:r>
              <a:rPr lang="en-US" dirty="0"/>
              <a:t>Step 3 – Check all</a:t>
            </a:r>
          </a:p>
          <a:p>
            <a:pPr lvl="1"/>
            <a:r>
              <a:rPr lang="en-US" dirty="0"/>
              <a:t>Step 4 – Save and export it as an animated GIF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Conception of the animated GIF for the Partner Page of AFAH-ABC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A2FAC-4307-61ED-7568-F58AA35B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21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5907-F240-2A8D-02A4-077E701D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07999"/>
            <a:ext cx="4487208" cy="26385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</a:rPr>
              <a:t>Build your image by inserting thumbnails (or any image you'd like to animate) on the first slide.</a:t>
            </a:r>
          </a:p>
          <a:p>
            <a:pPr>
              <a:buFont typeface="+mj-lt"/>
              <a:buAutoNum type="arabicPeriod"/>
            </a:pPr>
            <a:r>
              <a:rPr lang="en-US" dirty="0"/>
              <a:t>And create as many slide as animation you need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A2FAC-4307-61ED-7568-F58AA35B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– Insert thumbnails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D6824B3-849A-9BAC-B079-FE14C760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592" y="827292"/>
            <a:ext cx="4710982" cy="3310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5E814-30E4-5255-1892-98AC47A32230}"/>
              </a:ext>
            </a:extLst>
          </p:cNvPr>
          <p:cNvSpPr txBox="1"/>
          <p:nvPr/>
        </p:nvSpPr>
        <p:spPr>
          <a:xfrm>
            <a:off x="2278062" y="4953000"/>
            <a:ext cx="72834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cs typeface="Calibri"/>
              </a:rPr>
              <a:t>You can only have one animation per slide to generate the GIF, as if it was a scrapbook design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 descr="A blue exclamation mark in a triangle&#10;&#10;Description automatically generated">
            <a:extLst>
              <a:ext uri="{FF2B5EF4-FFF2-40B4-BE49-F238E27FC236}">
                <a16:creationId xmlns:a16="http://schemas.microsoft.com/office/drawing/2014/main" id="{6D7673F7-55EF-ABE5-3BFC-D26E000B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75" y="4887913"/>
            <a:ext cx="971550" cy="971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59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03CD1F-1A9B-380D-83C7-C4C87EE5F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097281"/>
            <a:ext cx="6207262" cy="212609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Roboto"/>
                <a:ea typeface="Roboto"/>
                <a:cs typeface="Roboto"/>
              </a:rPr>
              <a:t>In each slide add 1 effects you need and </a:t>
            </a:r>
            <a:r>
              <a:rPr lang="en-US" dirty="0" err="1">
                <a:latin typeface="Roboto"/>
                <a:ea typeface="Roboto"/>
                <a:cs typeface="Roboto"/>
              </a:rPr>
              <a:t>animat</a:t>
            </a:r>
            <a:r>
              <a:rPr lang="en-US" dirty="0">
                <a:latin typeface="Roboto"/>
                <a:ea typeface="Roboto"/>
                <a:cs typeface="Roboto"/>
              </a:rPr>
              <a:t> it :</a:t>
            </a:r>
          </a:p>
          <a:p>
            <a:pPr>
              <a:buFont typeface="+mj-lt"/>
              <a:buAutoNum type="arabicPeriod"/>
            </a:pPr>
            <a:r>
              <a:rPr lang="en-US" dirty="0"/>
              <a:t>Create and select the effect 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on the “Animations” button in the top bar and choose one.</a:t>
            </a:r>
          </a:p>
          <a:p>
            <a:pPr>
              <a:buFont typeface="+mj-lt"/>
              <a:buAutoNum type="arabicPeriod"/>
            </a:pPr>
            <a:r>
              <a:rPr lang="en-US" dirty="0"/>
              <a:t>You can choose the duration you need,</a:t>
            </a:r>
          </a:p>
          <a:p>
            <a:pPr>
              <a:buFont typeface="+mj-lt"/>
              <a:buAutoNum type="arabicPeriod"/>
            </a:pPr>
            <a:r>
              <a:rPr lang="en-US" dirty="0"/>
              <a:t>And repeat the same steps for each slide.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9D606-7119-5A04-B9D3-91A9A420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– Add effects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6B50769-A68D-FA7D-63D7-6C9F43C5244C}"/>
              </a:ext>
            </a:extLst>
          </p:cNvPr>
          <p:cNvGrpSpPr/>
          <p:nvPr/>
        </p:nvGrpSpPr>
        <p:grpSpPr>
          <a:xfrm>
            <a:off x="473028" y="3281523"/>
            <a:ext cx="6476411" cy="3119088"/>
            <a:chOff x="5108240" y="1044680"/>
            <a:chExt cx="6789765" cy="3132686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3624EBF8-27E4-E0D7-AD98-56CA75B1A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5692" y="1044680"/>
              <a:ext cx="6782313" cy="3132686"/>
            </a:xfrm>
            <a:prstGeom prst="rect">
              <a:avLst/>
            </a:prstGeom>
          </p:spPr>
        </p:pic>
        <p:sp>
          <p:nvSpPr>
            <p:cNvPr id="15" name="Arrow: Right 11">
              <a:extLst>
                <a:ext uri="{FF2B5EF4-FFF2-40B4-BE49-F238E27FC236}">
                  <a16:creationId xmlns:a16="http://schemas.microsoft.com/office/drawing/2014/main" id="{8A8472E8-0B41-B585-2E97-1867E0544D30}"/>
                </a:ext>
              </a:extLst>
            </p:cNvPr>
            <p:cNvSpPr/>
            <p:nvPr/>
          </p:nvSpPr>
          <p:spPr>
            <a:xfrm rot="20330021">
              <a:off x="6026428" y="2674919"/>
              <a:ext cx="404558" cy="20383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8" name="Arrow: Right 11">
              <a:extLst>
                <a:ext uri="{FF2B5EF4-FFF2-40B4-BE49-F238E27FC236}">
                  <a16:creationId xmlns:a16="http://schemas.microsoft.com/office/drawing/2014/main" id="{B1E1ED90-8EE0-584A-3AC7-D389E01B9752}"/>
                </a:ext>
              </a:extLst>
            </p:cNvPr>
            <p:cNvSpPr/>
            <p:nvPr/>
          </p:nvSpPr>
          <p:spPr>
            <a:xfrm rot="20330021">
              <a:off x="5108240" y="1163444"/>
              <a:ext cx="404558" cy="20383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  <p:sp>
          <p:nvSpPr>
            <p:cNvPr id="29" name="Arrow: Right 11">
              <a:extLst>
                <a:ext uri="{FF2B5EF4-FFF2-40B4-BE49-F238E27FC236}">
                  <a16:creationId xmlns:a16="http://schemas.microsoft.com/office/drawing/2014/main" id="{BB4251E3-AAEB-3802-C003-E19C74475362}"/>
                </a:ext>
              </a:extLst>
            </p:cNvPr>
            <p:cNvSpPr/>
            <p:nvPr/>
          </p:nvSpPr>
          <p:spPr>
            <a:xfrm rot="20330021">
              <a:off x="10266194" y="1734783"/>
              <a:ext cx="404558" cy="20383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121508A-5BFA-E344-EA76-0C6E6E2BDB95}"/>
                </a:ext>
              </a:extLst>
            </p:cNvPr>
            <p:cNvSpPr/>
            <p:nvPr/>
          </p:nvSpPr>
          <p:spPr>
            <a:xfrm>
              <a:off x="6096000" y="1208032"/>
              <a:ext cx="716280" cy="48031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072FFE-F3A0-EB41-5017-E513C29E4AA6}"/>
                </a:ext>
              </a:extLst>
            </p:cNvPr>
            <p:cNvSpPr/>
            <p:nvPr/>
          </p:nvSpPr>
          <p:spPr>
            <a:xfrm>
              <a:off x="10570464" y="1208032"/>
              <a:ext cx="984504" cy="5596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C00000"/>
                  </a:solidFill>
                </a:ln>
                <a:noFill/>
              </a:endParaRPr>
            </a:p>
          </p:txBody>
        </p: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6935743E-A642-9D46-1DEB-3C5F9BB96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578" y="310468"/>
            <a:ext cx="1671273" cy="5988105"/>
          </a:xfrm>
          <a:prstGeom prst="rect">
            <a:avLst/>
          </a:prstGeom>
        </p:spPr>
      </p:pic>
      <p:sp>
        <p:nvSpPr>
          <p:cNvPr id="37" name="Arrow: Right 11">
            <a:extLst>
              <a:ext uri="{FF2B5EF4-FFF2-40B4-BE49-F238E27FC236}">
                <a16:creationId xmlns:a16="http://schemas.microsoft.com/office/drawing/2014/main" id="{BF3643C1-C3A0-03EA-05A3-9D15B1DF0D21}"/>
              </a:ext>
            </a:extLst>
          </p:cNvPr>
          <p:cNvSpPr/>
          <p:nvPr/>
        </p:nvSpPr>
        <p:spPr>
          <a:xfrm>
            <a:off x="8557401" y="550283"/>
            <a:ext cx="309177" cy="17115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sp>
        <p:nvSpPr>
          <p:cNvPr id="42" name="Arrow: Right 11">
            <a:extLst>
              <a:ext uri="{FF2B5EF4-FFF2-40B4-BE49-F238E27FC236}">
                <a16:creationId xmlns:a16="http://schemas.microsoft.com/office/drawing/2014/main" id="{0E54F107-FE32-B03C-BC64-E5D8563C6BB2}"/>
              </a:ext>
            </a:extLst>
          </p:cNvPr>
          <p:cNvSpPr/>
          <p:nvPr/>
        </p:nvSpPr>
        <p:spPr>
          <a:xfrm>
            <a:off x="8537803" y="1696835"/>
            <a:ext cx="309177" cy="17115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sp>
        <p:nvSpPr>
          <p:cNvPr id="43" name="Arrow: Right 11">
            <a:extLst>
              <a:ext uri="{FF2B5EF4-FFF2-40B4-BE49-F238E27FC236}">
                <a16:creationId xmlns:a16="http://schemas.microsoft.com/office/drawing/2014/main" id="{80981466-8A8B-57A7-D486-F9B42D09FA35}"/>
              </a:ext>
            </a:extLst>
          </p:cNvPr>
          <p:cNvSpPr/>
          <p:nvPr/>
        </p:nvSpPr>
        <p:spPr>
          <a:xfrm>
            <a:off x="8518206" y="2858758"/>
            <a:ext cx="309177" cy="17115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sp>
        <p:nvSpPr>
          <p:cNvPr id="44" name="Arrow: Right 11">
            <a:extLst>
              <a:ext uri="{FF2B5EF4-FFF2-40B4-BE49-F238E27FC236}">
                <a16:creationId xmlns:a16="http://schemas.microsoft.com/office/drawing/2014/main" id="{21914B56-8A83-222F-A967-193CE2B01626}"/>
              </a:ext>
            </a:extLst>
          </p:cNvPr>
          <p:cNvSpPr/>
          <p:nvPr/>
        </p:nvSpPr>
        <p:spPr>
          <a:xfrm>
            <a:off x="8456033" y="4070106"/>
            <a:ext cx="309177" cy="17115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  <p:sp>
        <p:nvSpPr>
          <p:cNvPr id="45" name="Arrow: Right 11">
            <a:extLst>
              <a:ext uri="{FF2B5EF4-FFF2-40B4-BE49-F238E27FC236}">
                <a16:creationId xmlns:a16="http://schemas.microsoft.com/office/drawing/2014/main" id="{C1800C74-D32A-4010-CEEA-07D80D065438}"/>
              </a:ext>
            </a:extLst>
          </p:cNvPr>
          <p:cNvSpPr/>
          <p:nvPr/>
        </p:nvSpPr>
        <p:spPr>
          <a:xfrm>
            <a:off x="8479012" y="5170461"/>
            <a:ext cx="309177" cy="17115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9546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29BAD2-51FD-8606-33E7-FD724EA0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065024"/>
            <a:ext cx="3903404" cy="316416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You can check if all you build works correctly by selecting all slides on the left side then on the “slideshow” button in the top bar.</a:t>
            </a:r>
          </a:p>
          <a:p>
            <a:pPr algn="just">
              <a:lnSpc>
                <a:spcPct val="100000"/>
              </a:lnSpc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90B5A6-B1B5-9136-F43D-C62AA528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Check your final animation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F951C66-4F17-2F67-C127-A9341487A41B}"/>
              </a:ext>
            </a:extLst>
          </p:cNvPr>
          <p:cNvGrpSpPr/>
          <p:nvPr/>
        </p:nvGrpSpPr>
        <p:grpSpPr>
          <a:xfrm>
            <a:off x="5425618" y="825129"/>
            <a:ext cx="4850452" cy="5024862"/>
            <a:chOff x="5946826" y="1275676"/>
            <a:chExt cx="4850452" cy="502486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644E345-FA1D-31AB-67A3-1D2A994EF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9360" y="1384196"/>
              <a:ext cx="4487918" cy="4916342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F914227-8D12-3798-57B7-FA56AF27F8FF}"/>
                </a:ext>
              </a:extLst>
            </p:cNvPr>
            <p:cNvSpPr/>
            <p:nvPr/>
          </p:nvSpPr>
          <p:spPr>
            <a:xfrm rot="1699447">
              <a:off x="8406531" y="1275676"/>
              <a:ext cx="491231" cy="30184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368B1609-8452-1AEC-6332-4F07C8A8ED32}"/>
                </a:ext>
              </a:extLst>
            </p:cNvPr>
            <p:cNvSpPr/>
            <p:nvPr/>
          </p:nvSpPr>
          <p:spPr>
            <a:xfrm>
              <a:off x="5946826" y="3540526"/>
              <a:ext cx="491231" cy="30184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402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0B5A6-B1B5-9136-F43D-C62AA528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– Save and export it as an animated GIF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0C5DD9B-9ABF-DFE1-4F9D-3B9B8C177A62}"/>
              </a:ext>
            </a:extLst>
          </p:cNvPr>
          <p:cNvSpPr txBox="1">
            <a:spLocks/>
          </p:cNvSpPr>
          <p:nvPr/>
        </p:nvSpPr>
        <p:spPr>
          <a:xfrm>
            <a:off x="186106" y="923202"/>
            <a:ext cx="5587531" cy="5011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12531"/>
              </a:buClr>
              <a:buFont typeface="Wingdings" panose="05000000000000000000" pitchFamily="2" charset="2"/>
              <a:buChar char="§"/>
              <a:defRPr sz="25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12531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12531"/>
              </a:buClr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2000" dirty="0"/>
              <a:t>Select all your slides then click on “</a:t>
            </a:r>
            <a:r>
              <a:rPr lang="en-US" sz="2000" dirty="0" err="1"/>
              <a:t>Fichier</a:t>
            </a:r>
            <a:r>
              <a:rPr lang="en-US" sz="2000" dirty="0"/>
              <a:t>” button.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Click on “Exporter” button.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Click on “</a:t>
            </a:r>
            <a:r>
              <a:rPr lang="en-US" sz="2000" dirty="0" err="1"/>
              <a:t>Créer</a:t>
            </a:r>
            <a:r>
              <a:rPr lang="en-US" sz="2000" dirty="0"/>
              <a:t> un </a:t>
            </a:r>
            <a:r>
              <a:rPr lang="en-US" sz="2000" dirty="0" err="1"/>
              <a:t>fichier</a:t>
            </a:r>
            <a:r>
              <a:rPr lang="en-US" sz="2000" dirty="0"/>
              <a:t> GIF </a:t>
            </a:r>
            <a:r>
              <a:rPr lang="en-US" sz="2000" dirty="0" err="1"/>
              <a:t>animé</a:t>
            </a:r>
            <a:r>
              <a:rPr lang="en-US" sz="2000" dirty="0"/>
              <a:t>” button.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Choose the size “Grande” and make sure you have all the slides you need.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Finally click to “</a:t>
            </a:r>
            <a:r>
              <a:rPr lang="en-US" sz="2000" dirty="0" err="1"/>
              <a:t>Créer</a:t>
            </a:r>
            <a:r>
              <a:rPr lang="en-US" sz="2000" dirty="0"/>
              <a:t> un </a:t>
            </a:r>
            <a:r>
              <a:rPr lang="en-US" sz="2000" dirty="0" err="1"/>
              <a:t>fichier</a:t>
            </a:r>
            <a:r>
              <a:rPr lang="en-US" sz="2000" dirty="0"/>
              <a:t> GIF”.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57E2D9-143C-262C-4F4F-F4DCDDB7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671" y="1008000"/>
            <a:ext cx="3134162" cy="69542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C1F852F-7C7F-10F2-8780-AEB66F87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45" y="1975103"/>
            <a:ext cx="5587531" cy="238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3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D93C7695-3BF7-5621-9D49-E9C3E1493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7916" y="929735"/>
            <a:ext cx="7137019" cy="5352765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49CFBAD-F12B-31A5-1C3A-804D8B32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6" y="190296"/>
            <a:ext cx="8281080" cy="900000"/>
          </a:xfrm>
        </p:spPr>
        <p:txBody>
          <a:bodyPr/>
          <a:lstStyle/>
          <a:p>
            <a:r>
              <a:rPr lang="fr-FR" dirty="0"/>
              <a:t>Final </a:t>
            </a:r>
            <a:r>
              <a:rPr lang="fr-FR" dirty="0" err="1"/>
              <a:t>Result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580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B12B-60EA-711F-4A1D-EA7738E4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CD3A18-0C33-A3FE-FA04-56DACDF2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619250"/>
            <a:ext cx="8639175" cy="4681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 an animated GIF with thumbnails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Step 1 – Insert your images and elements</a:t>
            </a:r>
            <a:endParaRPr lang="en-US" dirty="0"/>
          </a:p>
          <a:p>
            <a:pPr lvl="1"/>
            <a:r>
              <a:rPr lang="en-US" dirty="0">
                <a:latin typeface="Roboto"/>
                <a:ea typeface="Roboto"/>
                <a:cs typeface="Roboto"/>
              </a:rPr>
              <a:t>Step 2 – Add effects (one per slide)</a:t>
            </a:r>
            <a:endParaRPr lang="en-US" dirty="0"/>
          </a:p>
          <a:p>
            <a:pPr lvl="1"/>
            <a:r>
              <a:rPr lang="en-US" dirty="0"/>
              <a:t>Step 3 – Check all</a:t>
            </a:r>
          </a:p>
          <a:p>
            <a:pPr lvl="1"/>
            <a:r>
              <a:rPr lang="en-US" dirty="0"/>
              <a:t>Step 4 – Save and export it as an animated GIF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Final Result</a:t>
            </a:r>
            <a:endParaRPr lang="en-US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98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SLIDE_COUNT" val="9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0.7|24.7|15.1|16.4"/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heme/theme1.xml><?xml version="1.0" encoding="utf-8"?>
<a:theme xmlns:a="http://schemas.openxmlformats.org/drawingml/2006/main" name="Cover and Div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5A73A7BC-E5BE-4085-ADB1-0232A46D9C97}"/>
    </a:ext>
  </a:extLst>
</a:theme>
</file>

<file path=ppt/theme/theme2.xml><?xml version="1.0" encoding="utf-8"?>
<a:theme xmlns:a="http://schemas.openxmlformats.org/drawingml/2006/main" name="Custom Desig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BC6F04C2-E774-4FAF-B2DB-01391D4DE45C}"/>
    </a:ext>
  </a:extLst>
</a:theme>
</file>

<file path=ppt/theme/theme3.xml><?xml version="1.0" encoding="utf-8"?>
<a:theme xmlns:a="http://schemas.openxmlformats.org/drawingml/2006/main" name="Time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76D91489-B72D-4A04-B8B6-A69731D1A9F3}"/>
    </a:ext>
  </a:extLst>
</a:theme>
</file>

<file path=ppt/theme/theme4.xml><?xml version="1.0" encoding="utf-8"?>
<a:theme xmlns:a="http://schemas.openxmlformats.org/drawingml/2006/main" name="E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819E3B97-951B-44E4-ABFB-D14998EBE91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1E95EA1F586458AF07F3DE8617C42" ma:contentTypeVersion="28" ma:contentTypeDescription="Create a new document." ma:contentTypeScope="" ma:versionID="f2c10ccd21469bed2c04839668855590">
  <xsd:schema xmlns:xsd="http://www.w3.org/2001/XMLSchema" xmlns:xs="http://www.w3.org/2001/XMLSchema" xmlns:p="http://schemas.microsoft.com/office/2006/metadata/properties" xmlns:ns2="36e2c0aa-e511-445f-8039-2569a9f10996" xmlns:ns3="fa118952-da23-46fc-a354-c6ad1374654c" targetNamespace="http://schemas.microsoft.com/office/2006/metadata/properties" ma:root="true" ma:fieldsID="017c8616f8d1d62aacfe63684c7f422d" ns2:_="" ns3:_="">
    <xsd:import namespace="36e2c0aa-e511-445f-8039-2569a9f10996"/>
    <xsd:import namespace="fa118952-da23-46fc-a354-c6ad137465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2:_ApprovalAssignedTo" minOccurs="0"/>
                <xsd:element ref="ns2:_ApprovalRespondedBy" minOccurs="0"/>
                <xsd:element ref="ns2:_ApprovalSentBy" minOccurs="0"/>
                <xsd:element ref="ns2:_ApprovalStatus" minOccurs="0"/>
                <xsd:element ref="ns2:SenttoAP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2c0aa-e511-445f-8039-2569a9f109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446fa58-7adc-4f96-943c-3685cd4d852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  <xsd:element name="_ApprovalAssignedTo" ma:index="27" nillable="true" ma:displayName="Approvers" ma:list="UserInfo" ma:internalName="_ApprovalAssignedTo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RespondedBy" ma:index="28" nillable="true" ma:displayName="Responses" ma:list="UserInfo" ma:internalName="_ApprovalRespondedBy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entBy" ma:index="29" nillable="true" ma:displayName="Approval Creator" ma:list="UserInfo" ma:internalName="_ApprovalSentBy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tatus" ma:index="30" nillable="true" ma:displayName="Approval status" ma:internalName="_ApprovalStatus" ma:readOnly="true">
      <xsd:simpleType>
        <xsd:restriction base="dms:Unknown"/>
      </xsd:simpleType>
    </xsd:element>
    <xsd:element name="SenttoAP" ma:index="31" nillable="true" ma:displayName="Sent to AP" ma:description="Check this box if the invoice was emailed to the appropriate AP contact." ma:format="Dropdown" ma:internalName="SenttoAP">
      <xsd:simpleType>
        <xsd:restriction base="dms:Choice">
          <xsd:enumeration value="Sent"/>
          <xsd:enumeration value="Not Sent"/>
          <xsd:enumeration value="Choice 3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18952-da23-46fc-a354-c6ad1374654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e57cc56-6c9f-4f5f-88a5-42ee222f1f4c}" ma:internalName="TaxCatchAll" ma:showField="CatchAllData" ma:web="fa118952-da23-46fc-a354-c6ad137465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118952-da23-46fc-a354-c6ad1374654c" xsi:nil="true"/>
    <lcf76f155ced4ddcb4097134ff3c332f xmlns="36e2c0aa-e511-445f-8039-2569a9f10996">
      <Terms xmlns="http://schemas.microsoft.com/office/infopath/2007/PartnerControls"/>
    </lcf76f155ced4ddcb4097134ff3c332f>
    <SenttoAP xmlns="36e2c0aa-e511-445f-8039-2569a9f10996" xsi:nil="true"/>
  </documentManagement>
</p:properties>
</file>

<file path=customXml/itemProps1.xml><?xml version="1.0" encoding="utf-8"?>
<ds:datastoreItem xmlns:ds="http://schemas.openxmlformats.org/officeDocument/2006/customXml" ds:itemID="{48BAA835-B8AF-4AF3-B39C-08B4EE8818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2C418C-F9A8-492A-9CAF-A3DE7CE3C509}"/>
</file>

<file path=customXml/itemProps3.xml><?xml version="1.0" encoding="utf-8"?>
<ds:datastoreItem xmlns:ds="http://schemas.openxmlformats.org/officeDocument/2006/customXml" ds:itemID="{EC3F81A0-0BEF-4344-8973-E1EC47FD2E8A}">
  <ds:schemaRefs>
    <ds:schemaRef ds:uri="http://www.w3.org/XML/1998/namespace"/>
    <ds:schemaRef ds:uri="http://purl.org/dc/elements/1.1/"/>
    <ds:schemaRef ds:uri="fa118952-da23-46fc-a354-c6ad1374654c"/>
    <ds:schemaRef ds:uri="http://purl.org/dc/dcmitype/"/>
    <ds:schemaRef ds:uri="36e2c0aa-e511-445f-8039-2569a9f10996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AMPLPIFY SLK Video Tutorial Template (3)</Template>
  <TotalTime>135</TotalTime>
  <Words>327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Cover and Divder</vt:lpstr>
      <vt:lpstr>Custom Designs</vt:lpstr>
      <vt:lpstr>Timeline</vt:lpstr>
      <vt:lpstr>End</vt:lpstr>
      <vt:lpstr>Create an animated GIF with thumbnails</vt:lpstr>
      <vt:lpstr>Process Info</vt:lpstr>
      <vt:lpstr>Overview</vt:lpstr>
      <vt:lpstr>Step 1 – Insert thumbnails</vt:lpstr>
      <vt:lpstr>Step 2 – Add effects</vt:lpstr>
      <vt:lpstr>Step 3 – Check your final animation</vt:lpstr>
      <vt:lpstr>Step 4 – Save and export it as an animated GIF</vt:lpstr>
      <vt:lpstr>Final Result</vt:lpstr>
      <vt:lpstr>Summary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AMPLIFY SLK video</dc:title>
  <dc:creator>Damien Lerminiaux</dc:creator>
  <cp:lastModifiedBy>Rokia Baaror</cp:lastModifiedBy>
  <cp:revision>37</cp:revision>
  <dcterms:created xsi:type="dcterms:W3CDTF">2019-08-05T11:02:20Z</dcterms:created>
  <dcterms:modified xsi:type="dcterms:W3CDTF">2023-12-04T09:48:40Z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9e66e6fb-5ce5-487e-9c37-31d770e44fed</vt:lpwstr>
  </property>
  <property fmtid="{D5CDD505-2E9C-101B-9397-08002B2CF9AE}" pid="3" name="ArticulateGUID">
    <vt:lpwstr>E6257394-D6F5-4196-A980-14D6627F276F</vt:lpwstr>
  </property>
  <property fmtid="{D5CDD505-2E9C-101B-9397-08002B2CF9AE}" pid="4" name="ArticulatePath">
    <vt:lpwstr>AMPLIFY SLK Intro Template_2</vt:lpwstr>
  </property>
  <property fmtid="{D5CDD505-2E9C-101B-9397-08002B2CF9AE}" pid="5" name="ContentTypeId">
    <vt:lpwstr>0x0101004A31E95EA1F586458AF07F3DE8617C42</vt:lpwstr>
  </property>
  <property fmtid="{D5CDD505-2E9C-101B-9397-08002B2CF9AE}" pid="6" name="MediaServiceImageTags">
    <vt:lpwstr/>
  </property>
</Properties>
</file>